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314" r:id="rId2"/>
    <p:sldId id="313" r:id="rId3"/>
    <p:sldId id="306" r:id="rId4"/>
    <p:sldId id="315" r:id="rId5"/>
    <p:sldId id="316" r:id="rId6"/>
    <p:sldId id="317" r:id="rId7"/>
    <p:sldId id="319" r:id="rId8"/>
    <p:sldId id="320" r:id="rId9"/>
    <p:sldId id="321" r:id="rId10"/>
    <p:sldId id="307" r:id="rId11"/>
    <p:sldId id="322" r:id="rId12"/>
    <p:sldId id="323" r:id="rId13"/>
    <p:sldId id="324" r:id="rId14"/>
    <p:sldId id="325" r:id="rId15"/>
    <p:sldId id="326" r:id="rId16"/>
    <p:sldId id="308" r:id="rId17"/>
    <p:sldId id="341" r:id="rId18"/>
    <p:sldId id="344" r:id="rId19"/>
    <p:sldId id="345" r:id="rId20"/>
    <p:sldId id="343" r:id="rId21"/>
    <p:sldId id="346" r:id="rId22"/>
    <p:sldId id="347" r:id="rId23"/>
    <p:sldId id="309" r:id="rId24"/>
    <p:sldId id="348" r:id="rId25"/>
    <p:sldId id="311" r:id="rId26"/>
    <p:sldId id="327" r:id="rId27"/>
    <p:sldId id="328" r:id="rId28"/>
    <p:sldId id="329" r:id="rId29"/>
    <p:sldId id="330" r:id="rId30"/>
    <p:sldId id="332" r:id="rId31"/>
    <p:sldId id="334" r:id="rId32"/>
    <p:sldId id="312" r:id="rId33"/>
    <p:sldId id="338" r:id="rId34"/>
    <p:sldId id="335" r:id="rId3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 Black" pitchFamily="2" charset="0"/>
      <p:bold r:id="rId45"/>
      <p:boldItalic r:id="rId46"/>
    </p:embeddedFont>
    <p:embeddedFont>
      <p:font typeface="Montserrat ExtraBold" pitchFamily="2" charset="0"/>
      <p:bold r:id="rId47"/>
      <p:boldItalic r:id="rId48"/>
    </p:embeddedFont>
    <p:embeddedFont>
      <p:font typeface="Roboto Condensed Light" panose="02000000000000000000" pitchFamily="2" charset="0"/>
      <p:regular r:id="rId49"/>
      <p:bold r:id="rId50"/>
      <p:italic r:id="rId51"/>
      <p:boldItalic r:id="rId52"/>
    </p:embeddedFont>
    <p:embeddedFont>
      <p:font typeface="Staatliches" pitchFamily="2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1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EBEBA4-21CB-44A1-84CE-9A16719E9A28}">
  <a:tblStyle styleId="{73EBEBA4-21CB-44A1-84CE-9A16719E9A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0" y="101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>
          <a:extLst>
            <a:ext uri="{FF2B5EF4-FFF2-40B4-BE49-F238E27FC236}">
              <a16:creationId xmlns:a16="http://schemas.microsoft.com/office/drawing/2014/main" id="{40D50574-1DF1-A954-CE78-F914E3C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>
            <a:extLst>
              <a:ext uri="{FF2B5EF4-FFF2-40B4-BE49-F238E27FC236}">
                <a16:creationId xmlns:a16="http://schemas.microsoft.com/office/drawing/2014/main" id="{BC80F5A6-687F-F84D-B3DB-C817766D59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>
            <a:extLst>
              <a:ext uri="{FF2B5EF4-FFF2-40B4-BE49-F238E27FC236}">
                <a16:creationId xmlns:a16="http://schemas.microsoft.com/office/drawing/2014/main" id="{736B47D9-52BC-9C91-275C-FC3014B03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9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912B64C9-953F-7586-D696-7E02F222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55E2974C-1470-91D5-9312-692D011AE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12EE33CB-5790-8202-56AF-C312C8B94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9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B807F16F-F19F-912F-93D8-1F5598E38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>
            <a:extLst>
              <a:ext uri="{FF2B5EF4-FFF2-40B4-BE49-F238E27FC236}">
                <a16:creationId xmlns:a16="http://schemas.microsoft.com/office/drawing/2014/main" id="{4E431F9A-B4AD-C25A-23E2-27C305EA6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2FFAD042-0074-5226-4E12-BE50E0B13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9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C00ED8FA-2CA7-2693-93EE-D416D462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>
            <a:extLst>
              <a:ext uri="{FF2B5EF4-FFF2-40B4-BE49-F238E27FC236}">
                <a16:creationId xmlns:a16="http://schemas.microsoft.com/office/drawing/2014/main" id="{A93ACA83-991F-9C0C-B72A-6B4779172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FD1F3F78-6489-CEF5-6B30-0B8CDB726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84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B20FD0F0-378F-3B5E-D255-CE1A18C71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>
            <a:extLst>
              <a:ext uri="{FF2B5EF4-FFF2-40B4-BE49-F238E27FC236}">
                <a16:creationId xmlns:a16="http://schemas.microsoft.com/office/drawing/2014/main" id="{76B33378-BFF9-AF8B-CBE7-2328DCC81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42E7CEE2-862E-0554-322B-894C6BA5E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05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E54577D3-F4F9-6086-8D59-810E089C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>
            <a:extLst>
              <a:ext uri="{FF2B5EF4-FFF2-40B4-BE49-F238E27FC236}">
                <a16:creationId xmlns:a16="http://schemas.microsoft.com/office/drawing/2014/main" id="{9842D697-9CB2-D941-1221-74C7DA4776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8750996B-69A0-5288-354D-9236CD1A3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4ABDEA2A-2478-45CA-368C-81806F46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>
            <a:extLst>
              <a:ext uri="{FF2B5EF4-FFF2-40B4-BE49-F238E27FC236}">
                <a16:creationId xmlns:a16="http://schemas.microsoft.com/office/drawing/2014/main" id="{FC71567A-9BCE-CA61-A692-63666E4A65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AEFED9CD-E3D2-9B47-380D-10BFF5653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80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BEBA00EE-F8B7-E619-CC4C-9D65A8732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CCD41C21-354E-C569-92B0-9FAB5037F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76D5551F-C151-2EDC-5543-16E211A90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420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AC264049-B0C4-28D1-3CD2-64965AED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5B25C7BB-09E4-48AA-507E-18556861C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C1B0CBEE-B0B7-377A-7081-1267FFEE5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229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0CE578C3-4FBF-694B-8E51-CD2D0B923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96576EF5-8B46-52A7-91BC-6287E6944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E007CBF3-B9DF-866A-037C-2454E1009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385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24A512C6-5D0A-78A7-F9A2-C09A9213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A2A9D98C-E584-17E2-4D12-3D993E934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46A3629D-FC58-44AA-7C51-6FC36CCF4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5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>
          <a:extLst>
            <a:ext uri="{FF2B5EF4-FFF2-40B4-BE49-F238E27FC236}">
              <a16:creationId xmlns:a16="http://schemas.microsoft.com/office/drawing/2014/main" id="{035238B6-B0C6-4216-F0AB-AB14802FF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>
            <a:extLst>
              <a:ext uri="{FF2B5EF4-FFF2-40B4-BE49-F238E27FC236}">
                <a16:creationId xmlns:a16="http://schemas.microsoft.com/office/drawing/2014/main" id="{4CB3AF78-F5F5-CF42-A773-898C95F07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>
            <a:extLst>
              <a:ext uri="{FF2B5EF4-FFF2-40B4-BE49-F238E27FC236}">
                <a16:creationId xmlns:a16="http://schemas.microsoft.com/office/drawing/2014/main" id="{225B368D-DAAF-01B1-EE34-F600567A6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649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9EC57814-F48C-59EB-6D22-B8B5B22B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45D924D2-066E-C39E-1366-AD55F6484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9EF69DB1-492A-9F73-DDDF-1E39E4837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41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36348CB9-903D-F54A-3A1E-5F208E0C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B9A39335-CA95-4CAF-E3D6-1849BD4DF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4E322B3D-638E-59C5-527A-59EF3E06D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40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CF720AF6-F749-4776-9590-66F87012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C00FC76A-A294-B3C4-C712-6297ACA07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B3E5F743-269C-B1BA-7582-B4869D7FA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85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307AADE7-F371-C4A6-276E-8C075C9E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A860E041-6B8A-8A1C-94D7-700DB818E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ECA9C6F8-3C38-2CC9-EA31-B9FFF4E8E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63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>
          <a:extLst>
            <a:ext uri="{FF2B5EF4-FFF2-40B4-BE49-F238E27FC236}">
              <a16:creationId xmlns:a16="http://schemas.microsoft.com/office/drawing/2014/main" id="{CAF28636-3E73-7184-36D9-7EBB40980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>
            <a:extLst>
              <a:ext uri="{FF2B5EF4-FFF2-40B4-BE49-F238E27FC236}">
                <a16:creationId xmlns:a16="http://schemas.microsoft.com/office/drawing/2014/main" id="{BEBF1A78-D635-2436-471E-9E88B384B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>
            <a:extLst>
              <a:ext uri="{FF2B5EF4-FFF2-40B4-BE49-F238E27FC236}">
                <a16:creationId xmlns:a16="http://schemas.microsoft.com/office/drawing/2014/main" id="{7E5C53D1-1BBA-C65B-C7DE-FBDF6414B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203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F44E5C13-2108-3764-736F-1B16AF56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19A82F84-7581-6738-7E29-96B9997B2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8A43D2BF-DCD7-6ADE-4C72-2768F9509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49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>
          <a:extLst>
            <a:ext uri="{FF2B5EF4-FFF2-40B4-BE49-F238E27FC236}">
              <a16:creationId xmlns:a16="http://schemas.microsoft.com/office/drawing/2014/main" id="{5E966EFD-EC41-8522-33DD-12DEBF16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>
            <a:extLst>
              <a:ext uri="{FF2B5EF4-FFF2-40B4-BE49-F238E27FC236}">
                <a16:creationId xmlns:a16="http://schemas.microsoft.com/office/drawing/2014/main" id="{49812381-D82F-6A44-C331-2EE7F28D3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>
            <a:extLst>
              <a:ext uri="{FF2B5EF4-FFF2-40B4-BE49-F238E27FC236}">
                <a16:creationId xmlns:a16="http://schemas.microsoft.com/office/drawing/2014/main" id="{5042DC20-0E52-5F76-4ED7-6B062152D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4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D8C4FD0E-F9BA-3FD2-0425-954BD8D3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9DDCC054-61F7-1842-5D8A-0B671F3065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512A4A94-59A1-179D-EAE6-7ACB7BBAE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4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AE883A40-3792-0AFB-B039-AE56A14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CCB82B14-A3FE-2E4F-10B1-F710B3AC6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5884B843-9382-BAB0-EEBE-C34661B64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57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B26540F9-CB13-6976-0541-41D61BFD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B2899946-C482-4D2E-6DBB-E4A55A63E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A86F05CC-4F5A-67D8-DB0C-12AD87359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2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4D12B367-165B-19F9-55ED-642A55A7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02DE4D2B-E8EF-9824-70A2-E742271B1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E7A0FCE1-DB3C-5C06-0A9F-C51318FE9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37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92AC8825-9916-CA01-495F-B55AFDFC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B32D5ECF-513C-E08B-E4CD-1BFC549A43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81199586-FCCF-9559-F233-3B93A6E98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789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72FD94E1-B93C-06B9-9664-077B84B8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7687C31F-48CC-47F9-D5C3-C05F282BF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70477E10-4E1A-8B9C-B399-EFFBD7BC7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4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>
          <a:extLst>
            <a:ext uri="{FF2B5EF4-FFF2-40B4-BE49-F238E27FC236}">
              <a16:creationId xmlns:a16="http://schemas.microsoft.com/office/drawing/2014/main" id="{6E72EC4C-9FD8-801C-E9D9-B72DBE59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>
            <a:extLst>
              <a:ext uri="{FF2B5EF4-FFF2-40B4-BE49-F238E27FC236}">
                <a16:creationId xmlns:a16="http://schemas.microsoft.com/office/drawing/2014/main" id="{589ECA1A-EE4B-D049-A623-7B0F9E359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>
            <a:extLst>
              <a:ext uri="{FF2B5EF4-FFF2-40B4-BE49-F238E27FC236}">
                <a16:creationId xmlns:a16="http://schemas.microsoft.com/office/drawing/2014/main" id="{441314CE-3A1A-11D2-3931-585343C6B8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6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rgbClr val="FFFFFF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2;p11">
            <a:extLst>
              <a:ext uri="{FF2B5EF4-FFF2-40B4-BE49-F238E27FC236}">
                <a16:creationId xmlns:a16="http://schemas.microsoft.com/office/drawing/2014/main" id="{B38C0964-0613-12BC-B3EE-1DFCCB21753E}"/>
              </a:ext>
            </a:extLst>
          </p:cNvPr>
          <p:cNvSpPr/>
          <p:nvPr/>
        </p:nvSpPr>
        <p:spPr>
          <a:xfrm>
            <a:off x="8141195" y="779023"/>
            <a:ext cx="114839" cy="114839"/>
          </a:xfrm>
          <a:custGeom>
            <a:avLst/>
            <a:gdLst>
              <a:gd name="f0" fmla="val w"/>
              <a:gd name="f1" fmla="val h"/>
              <a:gd name="f2" fmla="val 0"/>
              <a:gd name="f3" fmla="val 1145"/>
              <a:gd name="f4" fmla="val 573"/>
              <a:gd name="f5" fmla="val 1"/>
              <a:gd name="f6" fmla="val 258"/>
              <a:gd name="f7" fmla="val 255"/>
              <a:gd name="f8" fmla="val 887"/>
              <a:gd name="f9" fmla="val 891"/>
              <a:gd name="f10" fmla="*/ f0 1 1145"/>
              <a:gd name="f11" fmla="*/ f1 1 1145"/>
              <a:gd name="f12" fmla="+- f3 0 f2"/>
              <a:gd name="f13" fmla="*/ f12 1 1145"/>
              <a:gd name="f14" fmla="*/ f2 1 f13"/>
              <a:gd name="f15" fmla="*/ f3 1 f13"/>
              <a:gd name="f16" fmla="*/ f14 f10 1"/>
              <a:gd name="f17" fmla="*/ f15 f10 1"/>
              <a:gd name="f18" fmla="*/ f15 f11 1"/>
              <a:gd name="f19" fmla="*/ f1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145" h="1145">
                <a:moveTo>
                  <a:pt x="f4" y="f5"/>
                </a:moveTo>
                <a:cubicBezTo>
                  <a:pt x="f6" y="f5"/>
                  <a:pt x="f5" y="f7"/>
                  <a:pt x="f5" y="f4"/>
                </a:cubicBezTo>
                <a:cubicBezTo>
                  <a:pt x="f5" y="f8"/>
                  <a:pt x="f6" y="f3"/>
                  <a:pt x="f4" y="f3"/>
                </a:cubicBezTo>
                <a:cubicBezTo>
                  <a:pt x="f9" y="f3"/>
                  <a:pt x="f3" y="f8"/>
                  <a:pt x="f3" y="f4"/>
                </a:cubicBezTo>
                <a:cubicBezTo>
                  <a:pt x="f3" y="f7"/>
                  <a:pt x="f9" y="f5"/>
                  <a:pt x="f4" y="f5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Google Shape;243;p11">
            <a:extLst>
              <a:ext uri="{FF2B5EF4-FFF2-40B4-BE49-F238E27FC236}">
                <a16:creationId xmlns:a16="http://schemas.microsoft.com/office/drawing/2014/main" id="{64307F45-1178-ACAB-5A46-39D54A171313}"/>
              </a:ext>
            </a:extLst>
          </p:cNvPr>
          <p:cNvSpPr/>
          <p:nvPr/>
        </p:nvSpPr>
        <p:spPr>
          <a:xfrm>
            <a:off x="4496397" y="27194"/>
            <a:ext cx="114839" cy="114839"/>
          </a:xfrm>
          <a:custGeom>
            <a:avLst/>
            <a:gdLst>
              <a:gd name="f0" fmla="val w"/>
              <a:gd name="f1" fmla="val h"/>
              <a:gd name="f2" fmla="val 0"/>
              <a:gd name="f3" fmla="val 1145"/>
              <a:gd name="f4" fmla="val 572"/>
              <a:gd name="f5" fmla="val 258"/>
              <a:gd name="f6" fmla="val 1"/>
              <a:gd name="f7" fmla="val 573"/>
              <a:gd name="f8" fmla="val 891"/>
              <a:gd name="f9" fmla="val 1144"/>
              <a:gd name="f10" fmla="val 890"/>
              <a:gd name="f11" fmla="*/ f0 1 1145"/>
              <a:gd name="f12" fmla="*/ f1 1 1145"/>
              <a:gd name="f13" fmla="+- f3 0 f2"/>
              <a:gd name="f14" fmla="*/ f13 1 1145"/>
              <a:gd name="f15" fmla="*/ f2 1 f14"/>
              <a:gd name="f16" fmla="*/ f3 1 f14"/>
              <a:gd name="f17" fmla="*/ f15 f11 1"/>
              <a:gd name="f18" fmla="*/ f16 f11 1"/>
              <a:gd name="f19" fmla="*/ f16 f12 1"/>
              <a:gd name="f20" fmla="*/ f1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1145" h="1145">
                <a:moveTo>
                  <a:pt x="f4" y="f2"/>
                </a:moveTo>
                <a:cubicBezTo>
                  <a:pt x="f5" y="f2"/>
                  <a:pt x="f6" y="f5"/>
                  <a:pt x="f6" y="f7"/>
                </a:cubicBezTo>
                <a:cubicBezTo>
                  <a:pt x="f6" y="f8"/>
                  <a:pt x="f5" y="f9"/>
                  <a:pt x="f4" y="f9"/>
                </a:cubicBezTo>
                <a:cubicBezTo>
                  <a:pt x="f10" y="f9"/>
                  <a:pt x="f3" y="f8"/>
                  <a:pt x="f3" y="f7"/>
                </a:cubicBezTo>
                <a:cubicBezTo>
                  <a:pt x="f3" y="f5"/>
                  <a:pt x="f10" y="f2"/>
                  <a:pt x="f4" y="f2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Google Shape;244;p11">
            <a:extLst>
              <a:ext uri="{FF2B5EF4-FFF2-40B4-BE49-F238E27FC236}">
                <a16:creationId xmlns:a16="http://schemas.microsoft.com/office/drawing/2014/main" id="{098A619B-EBBB-1897-1346-7C19AC4AF36C}"/>
              </a:ext>
            </a:extLst>
          </p:cNvPr>
          <p:cNvSpPr/>
          <p:nvPr/>
        </p:nvSpPr>
        <p:spPr>
          <a:xfrm>
            <a:off x="7913720" y="478130"/>
            <a:ext cx="94384" cy="86557"/>
          </a:xfrm>
          <a:custGeom>
            <a:avLst/>
            <a:gdLst>
              <a:gd name="f0" fmla="val w"/>
              <a:gd name="f1" fmla="val h"/>
              <a:gd name="f2" fmla="val 0"/>
              <a:gd name="f3" fmla="val 941"/>
              <a:gd name="f4" fmla="val 863"/>
              <a:gd name="f5" fmla="val 469"/>
              <a:gd name="f6" fmla="val 1"/>
              <a:gd name="f7" fmla="val 272"/>
              <a:gd name="f8" fmla="val 91"/>
              <a:gd name="f9" fmla="val 141"/>
              <a:gd name="f10" fmla="val 48"/>
              <a:gd name="f11" fmla="val 341"/>
              <a:gd name="f12" fmla="val 576"/>
              <a:gd name="f13" fmla="val 148"/>
              <a:gd name="f14" fmla="val 803"/>
              <a:gd name="f15" fmla="val 379"/>
              <a:gd name="f16" fmla="val 853"/>
              <a:gd name="f17" fmla="val 409"/>
              <a:gd name="f18" fmla="val 860"/>
              <a:gd name="f19" fmla="val 439"/>
              <a:gd name="f20" fmla="val 669"/>
              <a:gd name="f21" fmla="val 847"/>
              <a:gd name="f22" fmla="val 723"/>
              <a:gd name="f23" fmla="val 891"/>
              <a:gd name="f24" fmla="val 522"/>
              <a:gd name="f25" fmla="val 288"/>
              <a:gd name="f26" fmla="val 791"/>
              <a:gd name="f27" fmla="val 60"/>
              <a:gd name="f28" fmla="val 559"/>
              <a:gd name="f29" fmla="val 10"/>
              <a:gd name="f30" fmla="val 529"/>
              <a:gd name="f31" fmla="val 4"/>
              <a:gd name="f32" fmla="val 499"/>
              <a:gd name="f33" fmla="*/ f0 1 941"/>
              <a:gd name="f34" fmla="*/ f1 1 863"/>
              <a:gd name="f35" fmla="+- f4 0 f2"/>
              <a:gd name="f36" fmla="+- f3 0 f2"/>
              <a:gd name="f37" fmla="*/ f36 1 941"/>
              <a:gd name="f38" fmla="*/ f35 1 863"/>
              <a:gd name="f39" fmla="*/ f2 1 f37"/>
              <a:gd name="f40" fmla="*/ f3 1 f37"/>
              <a:gd name="f41" fmla="*/ f2 1 f38"/>
              <a:gd name="f42" fmla="*/ f4 1 f38"/>
              <a:gd name="f43" fmla="*/ f39 f33 1"/>
              <a:gd name="f44" fmla="*/ f40 f33 1"/>
              <a:gd name="f45" fmla="*/ f42 f34 1"/>
              <a:gd name="f46" fmla="*/ f41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3" t="f46" r="f44" b="f45"/>
            <a:pathLst>
              <a:path w="941" h="863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6" y="f12"/>
                  <a:pt x="f13" y="f14"/>
                  <a:pt x="f15" y="f16"/>
                </a:cubicBezTo>
                <a:cubicBezTo>
                  <a:pt x="f17" y="f18"/>
                  <a:pt x="f19" y="f4"/>
                  <a:pt x="f5" y="f4"/>
                </a:cubicBezTo>
                <a:cubicBezTo>
                  <a:pt x="f20" y="f4"/>
                  <a:pt x="f21" y="f22"/>
                  <a:pt x="f23" y="f24"/>
                </a:cubicBezTo>
                <a:cubicBezTo>
                  <a:pt x="f3" y="f25"/>
                  <a:pt x="f26" y="f27"/>
                  <a:pt x="f28" y="f29"/>
                </a:cubicBezTo>
                <a:cubicBezTo>
                  <a:pt x="f30" y="f31"/>
                  <a:pt x="f32" y="f6"/>
                  <a:pt x="f5" y="f6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Google Shape;245;p11">
            <a:extLst>
              <a:ext uri="{FF2B5EF4-FFF2-40B4-BE49-F238E27FC236}">
                <a16:creationId xmlns:a16="http://schemas.microsoft.com/office/drawing/2014/main" id="{7C61B9DF-6687-785A-B67A-CA2D6FE05137}"/>
              </a:ext>
            </a:extLst>
          </p:cNvPr>
          <p:cNvSpPr/>
          <p:nvPr/>
        </p:nvSpPr>
        <p:spPr>
          <a:xfrm>
            <a:off x="1207830" y="45491"/>
            <a:ext cx="6923434" cy="4730328"/>
          </a:xfrm>
          <a:custGeom>
            <a:avLst/>
            <a:gdLst>
              <a:gd name="f0" fmla="val w"/>
              <a:gd name="f1" fmla="val h"/>
              <a:gd name="f2" fmla="val 0"/>
              <a:gd name="f3" fmla="val 69029"/>
              <a:gd name="f4" fmla="val 47163"/>
              <a:gd name="f5" fmla="val 49721"/>
              <a:gd name="f6" fmla="val 1"/>
              <a:gd name="f7" fmla="val 45687"/>
              <a:gd name="f8" fmla="val 41583"/>
              <a:gd name="f9" fmla="val 1235"/>
              <a:gd name="f10" fmla="val 37957"/>
              <a:gd name="f11" fmla="val 3081"/>
              <a:gd name="f12" fmla="val 34762"/>
              <a:gd name="f13" fmla="val 4714"/>
              <a:gd name="f14" fmla="val 31698"/>
              <a:gd name="f15" fmla="val 6871"/>
              <a:gd name="f16" fmla="val 28119"/>
              <a:gd name="f17" fmla="val 7346"/>
              <a:gd name="f18" fmla="val 27557"/>
              <a:gd name="f19" fmla="val 7420"/>
              <a:gd name="f20" fmla="val 26998"/>
              <a:gd name="f21" fmla="val 7453"/>
              <a:gd name="f22" fmla="val 26440"/>
              <a:gd name="f23" fmla="val 24560"/>
              <a:gd name="f24" fmla="val 22694"/>
              <a:gd name="f25" fmla="val 7106"/>
              <a:gd name="f26" fmla="val 20823"/>
              <a:gd name="f27" fmla="val 6922"/>
              <a:gd name="f28" fmla="val 19960"/>
              <a:gd name="f29" fmla="val 6838"/>
              <a:gd name="f30" fmla="val 19084"/>
              <a:gd name="f31" fmla="val 6794"/>
              <a:gd name="f32" fmla="val 18201"/>
              <a:gd name="f33" fmla="val 13150"/>
              <a:gd name="f34" fmla="val 6797"/>
              <a:gd name="f35" fmla="val 7908"/>
              <a:gd name="f36" fmla="val 8210"/>
              <a:gd name="f37" fmla="val 4382"/>
              <a:gd name="f38" fmla="val 11548"/>
              <a:gd name="f39" fmla="val 1720"/>
              <a:gd name="f40" fmla="val 14063"/>
              <a:gd name="f41" fmla="val 285"/>
              <a:gd name="f42" fmla="val 17468"/>
              <a:gd name="f43" fmla="val 121"/>
              <a:gd name="f44" fmla="val 20803"/>
              <a:gd name="f45" fmla="val 23245"/>
              <a:gd name="f46" fmla="val 466"/>
              <a:gd name="f47" fmla="val 25911"/>
              <a:gd name="f48" fmla="val 1583"/>
              <a:gd name="f49" fmla="val 28092"/>
              <a:gd name="f50" fmla="val 2837"/>
              <a:gd name="f51" fmla="val 30540"/>
              <a:gd name="f52" fmla="val 5858"/>
              <a:gd name="f53" fmla="val 32608"/>
              <a:gd name="f54" fmla="val 4924"/>
              <a:gd name="f55" fmla="val 35354"/>
              <a:gd name="f56" fmla="val 4915"/>
              <a:gd name="f57" fmla="val 35388"/>
              <a:gd name="f58" fmla="val 4901"/>
              <a:gd name="f59" fmla="val 35425"/>
              <a:gd name="f60" fmla="val 4891"/>
              <a:gd name="f61" fmla="val 35458"/>
              <a:gd name="f62" fmla="val 3731"/>
              <a:gd name="f63" fmla="val 38967"/>
              <a:gd name="f64" fmla="val 6417"/>
              <a:gd name="f65" fmla="val 42422"/>
              <a:gd name="f66" fmla="val 9909"/>
              <a:gd name="f67" fmla="val 10257"/>
              <a:gd name="f68" fmla="val 10615"/>
              <a:gd name="f69" fmla="val 42386"/>
              <a:gd name="f70" fmla="val 10979"/>
              <a:gd name="f71" fmla="val 42315"/>
              <a:gd name="f72" fmla="val 13826"/>
              <a:gd name="f73" fmla="val 41744"/>
              <a:gd name="f74" fmla="val 16716"/>
              <a:gd name="f75" fmla="val 41459"/>
              <a:gd name="f76" fmla="val 19599"/>
              <a:gd name="f77" fmla="val 23289"/>
              <a:gd name="f78" fmla="val 26972"/>
              <a:gd name="f79" fmla="val 41924"/>
              <a:gd name="f80" fmla="val 30564"/>
              <a:gd name="f81" fmla="val 42851"/>
              <a:gd name="f82" fmla="val 46758"/>
              <a:gd name="f83" fmla="val 47035"/>
              <a:gd name="f84" fmla="val 47584"/>
              <a:gd name="f85" fmla="val 47118"/>
              <a:gd name="f86" fmla="val 48410"/>
              <a:gd name="f87" fmla="val 49236"/>
              <a:gd name="f88" fmla="val 55512"/>
              <a:gd name="f89" fmla="val 61579"/>
              <a:gd name="f90" fmla="val 44700"/>
              <a:gd name="f91" fmla="val 66095"/>
              <a:gd name="f92" fmla="val 40248"/>
              <a:gd name="f93" fmla="val 67807"/>
              <a:gd name="f94" fmla="val 37622"/>
              <a:gd name="f95" fmla="val 36007"/>
              <a:gd name="f96" fmla="val 68915"/>
              <a:gd name="f97" fmla="val 31016"/>
              <a:gd name="f98" fmla="val 68798"/>
              <a:gd name="f99" fmla="val 26009"/>
              <a:gd name="f100" fmla="val 62814"/>
              <a:gd name="f101" fmla="val 19723"/>
              <a:gd name="f102" fmla="val 61931"/>
              <a:gd name="f103" fmla="val 17615"/>
              <a:gd name="f104" fmla="val 61057"/>
              <a:gd name="f105" fmla="val 15538"/>
              <a:gd name="f106" fmla="val 63276"/>
              <a:gd name="f107" fmla="val 11481"/>
              <a:gd name="f108" fmla="val 62924"/>
              <a:gd name="f109" fmla="val 9260"/>
              <a:gd name="f110" fmla="val 62148"/>
              <a:gd name="f111" fmla="val 4356"/>
              <a:gd name="f112" fmla="val 57559"/>
              <a:gd name="f113" fmla="val 867"/>
              <a:gd name="f114" fmla="val 52140"/>
              <a:gd name="f115" fmla="val 158"/>
              <a:gd name="f116" fmla="val 51340"/>
              <a:gd name="f117" fmla="val 51"/>
              <a:gd name="f118" fmla="val 50531"/>
              <a:gd name="f119" fmla="*/ f0 1 69029"/>
              <a:gd name="f120" fmla="*/ f1 1 47163"/>
              <a:gd name="f121" fmla="+- f4 0 f2"/>
              <a:gd name="f122" fmla="+- f3 0 f2"/>
              <a:gd name="f123" fmla="*/ f122 1 69029"/>
              <a:gd name="f124" fmla="*/ f121 1 47163"/>
              <a:gd name="f125" fmla="*/ f2 1 f123"/>
              <a:gd name="f126" fmla="*/ f3 1 f123"/>
              <a:gd name="f127" fmla="*/ f2 1 f124"/>
              <a:gd name="f128" fmla="*/ f4 1 f124"/>
              <a:gd name="f129" fmla="*/ f125 f119 1"/>
              <a:gd name="f130" fmla="*/ f126 f119 1"/>
              <a:gd name="f131" fmla="*/ f128 f120 1"/>
              <a:gd name="f132" fmla="*/ f127 f1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9" t="f132" r="f130" b="f131"/>
            <a:pathLst>
              <a:path w="69029" h="47163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12" y="f13"/>
                  <a:pt x="f14" y="f15"/>
                  <a:pt x="f16" y="f17"/>
                </a:cubicBezTo>
                <a:cubicBezTo>
                  <a:pt x="f18" y="f19"/>
                  <a:pt x="f20" y="f21"/>
                  <a:pt x="f22" y="f21"/>
                </a:cubicBezTo>
                <a:cubicBezTo>
                  <a:pt x="f23" y="f21"/>
                  <a:pt x="f24" y="f25"/>
                  <a:pt x="f26" y="f27"/>
                </a:cubicBezTo>
                <a:cubicBezTo>
                  <a:pt x="f28" y="f29"/>
                  <a:pt x="f30" y="f31"/>
                  <a:pt x="f32" y="f31"/>
                </a:cubicBezTo>
                <a:cubicBezTo>
                  <a:pt x="f33" y="f34"/>
                  <a:pt x="f35" y="f36"/>
                  <a:pt x="f37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6" y="f45"/>
                  <a:pt x="f46" y="f47"/>
                  <a:pt x="f48" y="f49"/>
                </a:cubicBezTo>
                <a:cubicBezTo>
                  <a:pt x="f50" y="f51"/>
                  <a:pt x="f52" y="f53"/>
                  <a:pt x="f54" y="f55"/>
                </a:cubicBezTo>
                <a:cubicBezTo>
                  <a:pt x="f56" y="f57"/>
                  <a:pt x="f58" y="f59"/>
                  <a:pt x="f60" y="f61"/>
                </a:cubicBezTo>
                <a:cubicBezTo>
                  <a:pt x="f62" y="f63"/>
                  <a:pt x="f64" y="f65"/>
                  <a:pt x="f66" y="f65"/>
                </a:cubicBezTo>
                <a:cubicBezTo>
                  <a:pt x="f67" y="f65"/>
                  <a:pt x="f68" y="f69"/>
                  <a:pt x="f70" y="f71"/>
                </a:cubicBezTo>
                <a:cubicBezTo>
                  <a:pt x="f72" y="f73"/>
                  <a:pt x="f74" y="f75"/>
                  <a:pt x="f76" y="f75"/>
                </a:cubicBezTo>
                <a:cubicBezTo>
                  <a:pt x="f77" y="f75"/>
                  <a:pt x="f78" y="f79"/>
                  <a:pt x="f80" y="f81"/>
                </a:cubicBezTo>
                <a:lnTo>
                  <a:pt x="f82" y="f83"/>
                </a:lnTo>
                <a:cubicBezTo>
                  <a:pt x="f84" y="f85"/>
                  <a:pt x="f86" y="f4"/>
                  <a:pt x="f87" y="f4"/>
                </a:cubicBezTo>
                <a:cubicBezTo>
                  <a:pt x="f88" y="f4"/>
                  <a:pt x="f89" y="f90"/>
                  <a:pt x="f91" y="f92"/>
                </a:cubicBezTo>
                <a:cubicBezTo>
                  <a:pt x="f93" y="f94"/>
                  <a:pt x="f3" y="f95"/>
                  <a:pt x="f96" y="f97"/>
                </a:cubicBezTo>
                <a:cubicBezTo>
                  <a:pt x="f98" y="f99"/>
                  <a:pt x="f100" y="f101"/>
                  <a:pt x="f102" y="f103"/>
                </a:cubicBezTo>
                <a:cubicBezTo>
                  <a:pt x="f104" y="f105"/>
                  <a:pt x="f106" y="f107"/>
                  <a:pt x="f108" y="f109"/>
                </a:cubicBezTo>
                <a:cubicBezTo>
                  <a:pt x="f110" y="f111"/>
                  <a:pt x="f112" y="f113"/>
                  <a:pt x="f114" y="f115"/>
                </a:cubicBezTo>
                <a:cubicBezTo>
                  <a:pt x="f116" y="f117"/>
                  <a:pt x="f118" y="f6"/>
                  <a:pt x="f5" y="f6"/>
                </a:cubicBezTo>
                <a:close/>
              </a:path>
            </a:pathLst>
          </a:custGeom>
          <a:solidFill>
            <a:srgbClr val="FFE082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Google Shape;246;p11">
            <a:extLst>
              <a:ext uri="{FF2B5EF4-FFF2-40B4-BE49-F238E27FC236}">
                <a16:creationId xmlns:a16="http://schemas.microsoft.com/office/drawing/2014/main" id="{79C533B2-9DF3-B5D1-48B3-663F78281F02}"/>
              </a:ext>
            </a:extLst>
          </p:cNvPr>
          <p:cNvSpPr/>
          <p:nvPr/>
        </p:nvSpPr>
        <p:spPr>
          <a:xfrm>
            <a:off x="7985071" y="1238088"/>
            <a:ext cx="2272978" cy="1807951"/>
          </a:xfrm>
          <a:custGeom>
            <a:avLst/>
            <a:gdLst>
              <a:gd name="f0" fmla="val w"/>
              <a:gd name="f1" fmla="val h"/>
              <a:gd name="f2" fmla="val 0"/>
              <a:gd name="f3" fmla="val 10725"/>
              <a:gd name="f4" fmla="val 8531"/>
              <a:gd name="f5" fmla="val 5102"/>
              <a:gd name="f6" fmla="val 1"/>
              <a:gd name="f7" fmla="val 3336"/>
              <a:gd name="f8" fmla="val 1519"/>
              <a:gd name="f9" fmla="val 586"/>
              <a:gd name="f10" fmla="val 924"/>
              <a:gd name="f11" fmla="val 1918"/>
              <a:gd name="f12" fmla="val 3975"/>
              <a:gd name="f13" fmla="val 3175"/>
              <a:gd name="f14" fmla="val 5526"/>
              <a:gd name="f15" fmla="val 4529"/>
              <a:gd name="f16" fmla="val 7329"/>
              <a:gd name="f17" fmla="val 5175"/>
              <a:gd name="f18" fmla="val 8186"/>
              <a:gd name="f19" fmla="val 5888"/>
              <a:gd name="f20" fmla="val 8530"/>
              <a:gd name="f21" fmla="val 6584"/>
              <a:gd name="f22" fmla="val 7921"/>
              <a:gd name="f23" fmla="val 9196"/>
              <a:gd name="f24" fmla="val 7249"/>
              <a:gd name="f25" fmla="val 9801"/>
              <a:gd name="f26" fmla="val 5895"/>
              <a:gd name="f27" fmla="val 3837"/>
              <a:gd name="f28" fmla="val 1422"/>
              <a:gd name="f29" fmla="val 7744"/>
              <a:gd name="f30" fmla="val 502"/>
              <a:gd name="f31" fmla="val 7018"/>
              <a:gd name="f32" fmla="val 175"/>
              <a:gd name="f33" fmla="val 6068"/>
              <a:gd name="f34" fmla="*/ f0 1 10725"/>
              <a:gd name="f35" fmla="*/ f1 1 8531"/>
              <a:gd name="f36" fmla="+- f4 0 f2"/>
              <a:gd name="f37" fmla="+- f3 0 f2"/>
              <a:gd name="f38" fmla="*/ f37 1 10725"/>
              <a:gd name="f39" fmla="*/ f36 1 8531"/>
              <a:gd name="f40" fmla="*/ f2 1 f38"/>
              <a:gd name="f41" fmla="*/ f3 1 f38"/>
              <a:gd name="f42" fmla="*/ f2 1 f39"/>
              <a:gd name="f43" fmla="*/ f4 1 f39"/>
              <a:gd name="f44" fmla="*/ f40 f34 1"/>
              <a:gd name="f45" fmla="*/ f41 f34 1"/>
              <a:gd name="f46" fmla="*/ f43 f35 1"/>
              <a:gd name="f47" fmla="*/ f42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4" t="f47" r="f45" b="f46"/>
            <a:pathLst>
              <a:path w="10725" h="8531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6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0"/>
                  <a:pt x="f23" y="f24"/>
                  <a:pt x="f25" y="f26"/>
                </a:cubicBezTo>
                <a:cubicBezTo>
                  <a:pt x="f3" y="f27"/>
                  <a:pt x="f25" y="f28"/>
                  <a:pt x="f29" y="f30"/>
                </a:cubicBezTo>
                <a:cubicBezTo>
                  <a:pt x="f31" y="f32"/>
                  <a:pt x="f33" y="f6"/>
                  <a:pt x="f5" y="f6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7" name="Google Shape;247;p11">
            <a:extLst>
              <a:ext uri="{FF2B5EF4-FFF2-40B4-BE49-F238E27FC236}">
                <a16:creationId xmlns:a16="http://schemas.microsoft.com/office/drawing/2014/main" id="{1AF6C370-CB55-3E49-CFA6-773CE316841D}"/>
              </a:ext>
            </a:extLst>
          </p:cNvPr>
          <p:cNvSpPr/>
          <p:nvPr/>
        </p:nvSpPr>
        <p:spPr>
          <a:xfrm>
            <a:off x="684803" y="3167399"/>
            <a:ext cx="851626" cy="772192"/>
          </a:xfrm>
          <a:custGeom>
            <a:avLst/>
            <a:gdLst>
              <a:gd name="f0" fmla="val w"/>
              <a:gd name="f1" fmla="val h"/>
              <a:gd name="f2" fmla="val 0"/>
              <a:gd name="f3" fmla="val 8491"/>
              <a:gd name="f4" fmla="val 7699"/>
              <a:gd name="f5" fmla="val 4102"/>
              <a:gd name="f6" fmla="val 1"/>
              <a:gd name="f7" fmla="val 3038"/>
              <a:gd name="f8" fmla="val 1990"/>
              <a:gd name="f9" fmla="val 322"/>
              <a:gd name="f10" fmla="val 1348"/>
              <a:gd name="f11" fmla="val 1095"/>
              <a:gd name="f12" fmla="val 2710"/>
              <a:gd name="f13" fmla="val 2031"/>
              <a:gd name="f14" fmla="val 4550"/>
              <a:gd name="f15" fmla="val 2556"/>
              <a:gd name="f16" fmla="val 6310"/>
              <a:gd name="f17" fmla="val 2854"/>
              <a:gd name="f18" fmla="val 7310"/>
              <a:gd name="f19" fmla="val 3446"/>
              <a:gd name="f20" fmla="val 7698"/>
              <a:gd name="f21" fmla="val 4135"/>
              <a:gd name="f22" fmla="val 5138"/>
              <a:gd name="f23" fmla="val 6343"/>
              <a:gd name="f24" fmla="val 6875"/>
              <a:gd name="f25" fmla="val 7142"/>
              <a:gd name="f26" fmla="val 5918"/>
              <a:gd name="f27" fmla="val 8487"/>
              <a:gd name="f28" fmla="val 4299"/>
              <a:gd name="f29" fmla="val 8490"/>
              <a:gd name="f30" fmla="val 2085"/>
              <a:gd name="f31" fmla="val 7149"/>
              <a:gd name="f32" fmla="val 964"/>
              <a:gd name="f33" fmla="val 6446"/>
              <a:gd name="f34" fmla="val 382"/>
              <a:gd name="f35" fmla="val 5266"/>
              <a:gd name="f36" fmla="*/ f0 1 8491"/>
              <a:gd name="f37" fmla="*/ f1 1 7699"/>
              <a:gd name="f38" fmla="+- f4 0 f2"/>
              <a:gd name="f39" fmla="+- f3 0 f2"/>
              <a:gd name="f40" fmla="*/ f39 1 8491"/>
              <a:gd name="f41" fmla="*/ f38 1 7699"/>
              <a:gd name="f42" fmla="*/ f2 1 f40"/>
              <a:gd name="f43" fmla="*/ f3 1 f40"/>
              <a:gd name="f44" fmla="*/ f2 1 f41"/>
              <a:gd name="f45" fmla="*/ f4 1 f41"/>
              <a:gd name="f46" fmla="*/ f42 f36 1"/>
              <a:gd name="f47" fmla="*/ f43 f36 1"/>
              <a:gd name="f48" fmla="*/ f45 f37 1"/>
              <a:gd name="f49" fmla="*/ f44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6" t="f49" r="f47" b="f48"/>
            <a:pathLst>
              <a:path w="8491" h="7699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2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0"/>
                  <a:pt x="f23" y="f24"/>
                  <a:pt x="f25" y="f26"/>
                </a:cubicBezTo>
                <a:cubicBezTo>
                  <a:pt x="f27" y="f28"/>
                  <a:pt x="f29" y="f30"/>
                  <a:pt x="f31" y="f32"/>
                </a:cubicBezTo>
                <a:cubicBezTo>
                  <a:pt x="f33" y="f34"/>
                  <a:pt x="f35" y="f6"/>
                  <a:pt x="f5" y="f6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8" name="Google Shape;248;p11">
            <a:extLst>
              <a:ext uri="{FF2B5EF4-FFF2-40B4-BE49-F238E27FC236}">
                <a16:creationId xmlns:a16="http://schemas.microsoft.com/office/drawing/2014/main" id="{00A79D0E-61B1-B030-2C83-90AE6F5D95CF}"/>
              </a:ext>
            </a:extLst>
          </p:cNvPr>
          <p:cNvSpPr/>
          <p:nvPr/>
        </p:nvSpPr>
        <p:spPr>
          <a:xfrm>
            <a:off x="1810338" y="811420"/>
            <a:ext cx="5757976" cy="4004276"/>
          </a:xfrm>
          <a:custGeom>
            <a:avLst/>
            <a:gdLst>
              <a:gd name="f0" fmla="val w"/>
              <a:gd name="f1" fmla="val h"/>
              <a:gd name="f2" fmla="val 0"/>
              <a:gd name="f3" fmla="val 57409"/>
              <a:gd name="f4" fmla="val 39924"/>
              <a:gd name="f5" fmla="val 41442"/>
              <a:gd name="f6" fmla="val 1"/>
              <a:gd name="f7" fmla="val 40809"/>
              <a:gd name="f8" fmla="val 40177"/>
              <a:gd name="f9" fmla="val 37"/>
              <a:gd name="f10" fmla="val 39550"/>
              <a:gd name="f11" fmla="val 109"/>
              <a:gd name="f12" fmla="val 35241"/>
              <a:gd name="f13" fmla="val 597"/>
              <a:gd name="f14" fmla="val 30969"/>
              <a:gd name="f15" fmla="val 3304"/>
              <a:gd name="f16" fmla="val 26644"/>
              <a:gd name="f17" fmla="val 26399"/>
              <a:gd name="f18" fmla="val 26154"/>
              <a:gd name="f19" fmla="val 3295"/>
              <a:gd name="f20" fmla="val 25908"/>
              <a:gd name="f21" fmla="val 3277"/>
              <a:gd name="f22" fmla="val 23814"/>
              <a:gd name="f23" fmla="val 3120"/>
              <a:gd name="f24" fmla="val 21881"/>
              <a:gd name="f25" fmla="val 2180"/>
              <a:gd name="f26" fmla="val 19898"/>
              <a:gd name="f27" fmla="val 1501"/>
              <a:gd name="f28" fmla="val 17859"/>
              <a:gd name="f29" fmla="val 802"/>
              <a:gd name="f30" fmla="val 15655"/>
              <a:gd name="f31" fmla="val 398"/>
              <a:gd name="f32" fmla="val 13483"/>
              <a:gd name="f33" fmla="val 10616"/>
              <a:gd name="f34" fmla="val 7802"/>
              <a:gd name="f35" fmla="val 1102"/>
              <a:gd name="f36" fmla="val 5494"/>
              <a:gd name="f37" fmla="val 2762"/>
              <a:gd name="f38" fmla="val 2888"/>
              <a:gd name="f39" fmla="val 4632"/>
              <a:gd name="f40" fmla="val 1162"/>
              <a:gd name="f41" fmla="val 7572"/>
              <a:gd name="f42" fmla="val 507"/>
              <a:gd name="f43" fmla="val 10686"/>
              <a:gd name="f44" fmla="val 28"/>
              <a:gd name="f45" fmla="val 12968"/>
              <a:gd name="f46" fmla="val 15570"/>
              <a:gd name="f47" fmla="val 593"/>
              <a:gd name="f48" fmla="val 17834"/>
              <a:gd name="f49" fmla="val 1256"/>
              <a:gd name="f50" fmla="val 20380"/>
              <a:gd name="f51" fmla="val 2329"/>
              <a:gd name="f52" fmla="val 22601"/>
              <a:gd name="f53" fmla="val 2245"/>
              <a:gd name="f54" fmla="val 25314"/>
              <a:gd name="f55" fmla="val 2159"/>
              <a:gd name="f56" fmla="val 28181"/>
              <a:gd name="f57" fmla="val 1580"/>
              <a:gd name="f58" fmla="val 30659"/>
              <a:gd name="f59" fmla="val 2078"/>
              <a:gd name="f60" fmla="val 33589"/>
              <a:gd name="f61" fmla="val 2736"/>
              <a:gd name="f62" fmla="val 37451"/>
              <a:gd name="f63" fmla="val 6385"/>
              <a:gd name="f64" fmla="val 39923"/>
              <a:gd name="f65" fmla="val 11969"/>
              <a:gd name="f66" fmla="val 14052"/>
              <a:gd name="f67" fmla="val 16405"/>
              <a:gd name="f68" fmla="val 39579"/>
              <a:gd name="f69" fmla="val 18971"/>
              <a:gd name="f70" fmla="val 38835"/>
              <a:gd name="f71" fmla="val 22988"/>
              <a:gd name="f72" fmla="val 37671"/>
              <a:gd name="f73" fmla="val 27153"/>
              <a:gd name="f74" fmla="val 37012"/>
              <a:gd name="f75" fmla="val 31330"/>
              <a:gd name="f76" fmla="val 36875"/>
              <a:gd name="f77" fmla="val 31630"/>
              <a:gd name="f78" fmla="val 36865"/>
              <a:gd name="f79" fmla="val 31928"/>
              <a:gd name="f80" fmla="val 36860"/>
              <a:gd name="f81" fmla="val 32226"/>
              <a:gd name="f82" fmla="val 35807"/>
              <a:gd name="f83" fmla="val 39244"/>
              <a:gd name="f84" fmla="val 37524"/>
              <a:gd name="f85" fmla="val 42815"/>
              <a:gd name="f86" fmla="val 37852"/>
              <a:gd name="f87" fmla="val 43587"/>
              <a:gd name="f88" fmla="val 37922"/>
              <a:gd name="f89" fmla="val 44369"/>
              <a:gd name="f90" fmla="val 37965"/>
              <a:gd name="f91" fmla="val 45149"/>
              <a:gd name="f92" fmla="val 47133"/>
              <a:gd name="f93" fmla="val 49109"/>
              <a:gd name="f94" fmla="val 37687"/>
              <a:gd name="f95" fmla="val 50909"/>
              <a:gd name="f96" fmla="val 36881"/>
              <a:gd name="f97" fmla="val 53291"/>
              <a:gd name="f98" fmla="val 35817"/>
              <a:gd name="f99" fmla="val 55248"/>
              <a:gd name="f100" fmla="val 33834"/>
              <a:gd name="f101" fmla="val 56278"/>
              <a:gd name="f102" fmla="val 31435"/>
              <a:gd name="f103" fmla="val 57312"/>
              <a:gd name="f104" fmla="val 29037"/>
              <a:gd name="f105" fmla="val 26254"/>
              <a:gd name="f106" fmla="val 56543"/>
              <a:gd name="f107" fmla="val 23792"/>
              <a:gd name="f108" fmla="val 55873"/>
              <a:gd name="f109" fmla="val 21879"/>
              <a:gd name="f110" fmla="val 54649"/>
              <a:gd name="f111" fmla="val 20156"/>
              <a:gd name="f112" fmla="val 54275"/>
              <a:gd name="f113" fmla="val 18163"/>
              <a:gd name="f114" fmla="val 53826"/>
              <a:gd name="f115" fmla="val 15801"/>
              <a:gd name="f116" fmla="val 54629"/>
              <a:gd name="f117" fmla="val 13383"/>
              <a:gd name="f118" fmla="val 54545"/>
              <a:gd name="f119" fmla="val 10981"/>
              <a:gd name="f120" fmla="val 54425"/>
              <a:gd name="f121" fmla="val 7512"/>
              <a:gd name="f122" fmla="val 52381"/>
              <a:gd name="f123" fmla="val 4254"/>
              <a:gd name="f124" fmla="val 49501"/>
              <a:gd name="f125" fmla="val 2320"/>
              <a:gd name="f126" fmla="val 47142"/>
              <a:gd name="f127" fmla="val 738"/>
              <a:gd name="f128" fmla="val 44290"/>
              <a:gd name="f129" fmla="*/ f0 1 57409"/>
              <a:gd name="f130" fmla="*/ f1 1 39924"/>
              <a:gd name="f131" fmla="+- f4 0 f2"/>
              <a:gd name="f132" fmla="+- f3 0 f2"/>
              <a:gd name="f133" fmla="*/ f132 1 57409"/>
              <a:gd name="f134" fmla="*/ f131 1 39924"/>
              <a:gd name="f135" fmla="*/ f2 1 f133"/>
              <a:gd name="f136" fmla="*/ f3 1 f133"/>
              <a:gd name="f137" fmla="*/ f2 1 f134"/>
              <a:gd name="f138" fmla="*/ f4 1 f134"/>
              <a:gd name="f139" fmla="*/ f135 f129 1"/>
              <a:gd name="f140" fmla="*/ f136 f129 1"/>
              <a:gd name="f141" fmla="*/ f138 f130 1"/>
              <a:gd name="f142" fmla="*/ f137 f1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39" t="f142" r="f140" b="f141"/>
            <a:pathLst>
              <a:path w="57409" h="39924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12" y="f13"/>
                  <a:pt x="f14" y="f15"/>
                  <a:pt x="f16" y="f15"/>
                </a:cubicBezTo>
                <a:cubicBezTo>
                  <a:pt x="f17" y="f15"/>
                  <a:pt x="f18" y="f19"/>
                  <a:pt x="f20" y="f21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31"/>
                  <a:pt x="f32" y="f31"/>
                </a:cubicBezTo>
                <a:cubicBezTo>
                  <a:pt x="f33" y="f31"/>
                  <a:pt x="f34" y="f35"/>
                  <a:pt x="f36" y="f37"/>
                </a:cubicBezTo>
                <a:cubicBezTo>
                  <a:pt x="f38" y="f39"/>
                  <a:pt x="f40" y="f41"/>
                  <a:pt x="f42" y="f43"/>
                </a:cubicBezTo>
                <a:cubicBezTo>
                  <a:pt x="f44" y="f45"/>
                  <a:pt x="f6" y="f46"/>
                  <a:pt x="f47" y="f48"/>
                </a:cubicBezTo>
                <a:cubicBezTo>
                  <a:pt x="f49" y="f50"/>
                  <a:pt x="f51" y="f52"/>
                  <a:pt x="f53" y="f54"/>
                </a:cubicBez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4"/>
                </a:cubicBezTo>
                <a:cubicBezTo>
                  <a:pt x="f66" y="f64"/>
                  <a:pt x="f67" y="f68"/>
                  <a:pt x="f69" y="f70"/>
                </a:cubicBezTo>
                <a:cubicBezTo>
                  <a:pt x="f71" y="f72"/>
                  <a:pt x="f73" y="f74"/>
                  <a:pt x="f75" y="f76"/>
                </a:cubicBezTo>
                <a:cubicBezTo>
                  <a:pt x="f77" y="f78"/>
                  <a:pt x="f79" y="f80"/>
                  <a:pt x="f81" y="f80"/>
                </a:cubicBezTo>
                <a:cubicBezTo>
                  <a:pt x="f82" y="f80"/>
                  <a:pt x="f83" y="f84"/>
                  <a:pt x="f85" y="f86"/>
                </a:cubicBezTo>
                <a:cubicBezTo>
                  <a:pt x="f87" y="f88"/>
                  <a:pt x="f89" y="f90"/>
                  <a:pt x="f91" y="f90"/>
                </a:cubicBezTo>
                <a:cubicBezTo>
                  <a:pt x="f92" y="f90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3" y="f105"/>
                  <a:pt x="f106" y="f107"/>
                </a:cubicBezTo>
                <a:cubicBezTo>
                  <a:pt x="f108" y="f109"/>
                  <a:pt x="f110" y="f111"/>
                  <a:pt x="f112" y="f113"/>
                </a:cubicBezTo>
                <a:cubicBezTo>
                  <a:pt x="f114" y="f115"/>
                  <a:pt x="f116" y="f117"/>
                  <a:pt x="f118" y="f119"/>
                </a:cubicBezTo>
                <a:cubicBezTo>
                  <a:pt x="f120" y="f121"/>
                  <a:pt x="f122" y="f123"/>
                  <a:pt x="f124" y="f125"/>
                </a:cubicBezTo>
                <a:cubicBezTo>
                  <a:pt x="f126" y="f127"/>
                  <a:pt x="f128" y="f6"/>
                  <a:pt x="f5" y="f6"/>
                </a:cubicBezTo>
                <a:close/>
              </a:path>
            </a:pathLst>
          </a:custGeom>
          <a:solidFill>
            <a:srgbClr val="FCC010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9" name="Google Shape;249;p11">
            <a:extLst>
              <a:ext uri="{FF2B5EF4-FFF2-40B4-BE49-F238E27FC236}">
                <a16:creationId xmlns:a16="http://schemas.microsoft.com/office/drawing/2014/main" id="{D72751FA-C1BA-7971-67CC-C1BDBB11CD96}"/>
              </a:ext>
            </a:extLst>
          </p:cNvPr>
          <p:cNvSpPr/>
          <p:nvPr/>
        </p:nvSpPr>
        <p:spPr>
          <a:xfrm>
            <a:off x="3583186" y="84563"/>
            <a:ext cx="753538" cy="499683"/>
          </a:xfrm>
          <a:custGeom>
            <a:avLst/>
            <a:gdLst>
              <a:gd name="f0" fmla="val w"/>
              <a:gd name="f1" fmla="val h"/>
              <a:gd name="f2" fmla="val 0"/>
              <a:gd name="f3" fmla="val 7513"/>
              <a:gd name="f4" fmla="val 4982"/>
              <a:gd name="f5" fmla="val 5336"/>
              <a:gd name="f6" fmla="val 1"/>
              <a:gd name="f7" fmla="val 4958"/>
              <a:gd name="f8" fmla="val 4536"/>
              <a:gd name="f9" fmla="val 111"/>
              <a:gd name="f10" fmla="val 4071"/>
              <a:gd name="f11" fmla="val 365"/>
              <a:gd name="f12" fmla="val 2643"/>
              <a:gd name="f13" fmla="val 1148"/>
              <a:gd name="f14" fmla="val 1429"/>
              <a:gd name="f15" fmla="val 107"/>
              <a:gd name="f16" fmla="val 2807"/>
              <a:gd name="f17" fmla="val 207"/>
              <a:gd name="f18" fmla="val 4095"/>
              <a:gd name="f19" fmla="val 2519"/>
              <a:gd name="f20" fmla="val 4981"/>
              <a:gd name="f21" fmla="val 4201"/>
              <a:gd name="f22" fmla="val 4319"/>
              <a:gd name="f23" fmla="val 4429"/>
              <a:gd name="f24" fmla="val 4975"/>
              <a:gd name="f25" fmla="val 4539"/>
              <a:gd name="f26" fmla="val 4968"/>
              <a:gd name="f27" fmla="val 6228"/>
              <a:gd name="f28" fmla="val 4834"/>
              <a:gd name="f29" fmla="val 3610"/>
              <a:gd name="f30" fmla="val 7403"/>
              <a:gd name="f31" fmla="val 2235"/>
              <a:gd name="f32" fmla="val 7323"/>
              <a:gd name="f33" fmla="val 1178"/>
              <a:gd name="f34" fmla="val 6577"/>
              <a:gd name="f35" fmla="*/ f0 1 7513"/>
              <a:gd name="f36" fmla="*/ f1 1 4982"/>
              <a:gd name="f37" fmla="+- f4 0 f2"/>
              <a:gd name="f38" fmla="+- f3 0 f2"/>
              <a:gd name="f39" fmla="*/ f38 1 7513"/>
              <a:gd name="f40" fmla="*/ f37 1 4982"/>
              <a:gd name="f41" fmla="*/ f2 1 f39"/>
              <a:gd name="f42" fmla="*/ f3 1 f39"/>
              <a:gd name="f43" fmla="*/ f2 1 f40"/>
              <a:gd name="f44" fmla="*/ f4 1 f40"/>
              <a:gd name="f45" fmla="*/ f41 f35 1"/>
              <a:gd name="f46" fmla="*/ f42 f35 1"/>
              <a:gd name="f47" fmla="*/ f44 f36 1"/>
              <a:gd name="f48" fmla="*/ f43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8" r="f46" b="f47"/>
            <a:pathLst>
              <a:path w="7513" h="4982">
                <a:moveTo>
                  <a:pt x="f5" y="f6"/>
                </a:moveTo>
                <a:cubicBezTo>
                  <a:pt x="f7" y="f6"/>
                  <a:pt x="f8" y="f9"/>
                  <a:pt x="f10" y="f11"/>
                </a:cubicBezTo>
                <a:cubicBezTo>
                  <a:pt x="f12" y="f13"/>
                  <a:pt x="f2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0"/>
                  <a:pt x="f23" y="f24"/>
                  <a:pt x="f25" y="f26"/>
                </a:cubicBezTo>
                <a:cubicBezTo>
                  <a:pt x="f27" y="f28"/>
                  <a:pt x="f3" y="f29"/>
                  <a:pt x="f30" y="f31"/>
                </a:cubicBezTo>
                <a:cubicBezTo>
                  <a:pt x="f32" y="f33"/>
                  <a:pt x="f34" y="f6"/>
                  <a:pt x="f5" y="f6"/>
                </a:cubicBezTo>
                <a:close/>
              </a:path>
            </a:pathLst>
          </a:custGeom>
          <a:solidFill>
            <a:srgbClr val="F59D19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0" name="Google Shape;250;p11">
            <a:extLst>
              <a:ext uri="{FF2B5EF4-FFF2-40B4-BE49-F238E27FC236}">
                <a16:creationId xmlns:a16="http://schemas.microsoft.com/office/drawing/2014/main" id="{EAC022DA-F54F-0476-E8C9-694D223AD7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7177" y="2098648"/>
            <a:ext cx="6389699" cy="623995"/>
          </a:xfrm>
        </p:spPr>
        <p:txBody>
          <a:bodyPr tIns="0" bIns="0" anchor="ctr" anchorCtr="1"/>
          <a:lstStyle>
            <a:lvl1pPr algn="ctr">
              <a:defRPr sz="7200"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1" name="Google Shape;251;p11">
            <a:extLst>
              <a:ext uri="{FF2B5EF4-FFF2-40B4-BE49-F238E27FC236}">
                <a16:creationId xmlns:a16="http://schemas.microsoft.com/office/drawing/2014/main" id="{DAAA9296-3A03-444A-C4FB-12D3506E14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41277" y="2908395"/>
            <a:ext cx="4861499" cy="455096"/>
          </a:xfrm>
        </p:spPr>
        <p:txBody>
          <a:bodyPr anchorCtr="1"/>
          <a:lstStyle>
            <a:lvl1pPr algn="ctr">
              <a:defRPr lang="en-US"/>
            </a:lvl1pPr>
          </a:lstStyle>
          <a:p>
            <a:pPr lvl="0"/>
            <a:endParaRPr lang="en-US"/>
          </a:p>
        </p:txBody>
      </p:sp>
      <p:pic>
        <p:nvPicPr>
          <p:cNvPr id="12" name="Google Shape;252;p11">
            <a:extLst>
              <a:ext uri="{FF2B5EF4-FFF2-40B4-BE49-F238E27FC236}">
                <a16:creationId xmlns:a16="http://schemas.microsoft.com/office/drawing/2014/main" id="{F96D5AA2-3F92-AB24-4BA7-C13D3A86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6975" t="44942" b="27"/>
          <a:stretch>
            <a:fillRect/>
          </a:stretch>
        </p:blipFill>
        <p:spPr>
          <a:xfrm rot="5400013">
            <a:off x="8224323" y="-373935"/>
            <a:ext cx="993376" cy="1284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oogle Shape;253;p11">
            <a:extLst>
              <a:ext uri="{FF2B5EF4-FFF2-40B4-BE49-F238E27FC236}">
                <a16:creationId xmlns:a16="http://schemas.microsoft.com/office/drawing/2014/main" id="{50995207-89DD-6550-16DE-5BBA79FF6E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36" y="3387321"/>
            <a:ext cx="1790587" cy="183237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496156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71" r:id="rId14"/>
    <p:sldLayoutId id="2147483680" r:id="rId15"/>
    <p:sldLayoutId id="2147483681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2.png"/><Relationship Id="rId5" Type="http://schemas.openxmlformats.org/officeDocument/2006/relationships/image" Target="../media/image41.sv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11" Type="http://schemas.openxmlformats.org/officeDocument/2006/relationships/image" Target="../media/image57.jpeg"/><Relationship Id="rId5" Type="http://schemas.openxmlformats.org/officeDocument/2006/relationships/image" Target="../media/image2.png"/><Relationship Id="rId10" Type="http://schemas.openxmlformats.org/officeDocument/2006/relationships/image" Target="../media/image56.jpeg"/><Relationship Id="rId4" Type="http://schemas.openxmlformats.org/officeDocument/2006/relationships/image" Target="../media/image34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>
          <a:extLst>
            <a:ext uri="{FF2B5EF4-FFF2-40B4-BE49-F238E27FC236}">
              <a16:creationId xmlns:a16="http://schemas.microsoft.com/office/drawing/2014/main" id="{EA631BDF-FC80-A3AB-1759-39764454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9A04F594-AE09-4ECF-5511-A73CD98C4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8425"/>
          <a:stretch>
            <a:fillRect/>
          </a:stretch>
        </p:blipFill>
        <p:spPr>
          <a:xfrm>
            <a:off x="9717215" y="538607"/>
            <a:ext cx="2599868" cy="3298176"/>
          </a:xfrm>
          <a:prstGeom prst="rect">
            <a:avLst/>
          </a:prstGeom>
        </p:spPr>
      </p:pic>
      <p:grpSp>
        <p:nvGrpSpPr>
          <p:cNvPr id="1966" name="Google Shape;1966;p47">
            <a:extLst>
              <a:ext uri="{FF2B5EF4-FFF2-40B4-BE49-F238E27FC236}">
                <a16:creationId xmlns:a16="http://schemas.microsoft.com/office/drawing/2014/main" id="{BE89DF1B-24FE-F8CC-0B13-0EAE6D4B6F2B}"/>
              </a:ext>
            </a:extLst>
          </p:cNvPr>
          <p:cNvGrpSpPr/>
          <p:nvPr/>
        </p:nvGrpSpPr>
        <p:grpSpPr>
          <a:xfrm>
            <a:off x="-207721" y="-2642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>
              <a:extLst>
                <a:ext uri="{FF2B5EF4-FFF2-40B4-BE49-F238E27FC236}">
                  <a16:creationId xmlns:a16="http://schemas.microsoft.com/office/drawing/2014/main" id="{50E9C697-5D0F-1CD5-8012-CBE276292CD9}"/>
                </a:ext>
              </a:extLst>
            </p:cNvPr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>
              <a:extLst>
                <a:ext uri="{FF2B5EF4-FFF2-40B4-BE49-F238E27FC236}">
                  <a16:creationId xmlns:a16="http://schemas.microsoft.com/office/drawing/2014/main" id="{9871301B-0752-994A-9D4F-B8C59814FC91}"/>
                </a:ext>
              </a:extLst>
            </p:cNvPr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>
            <a:extLst>
              <a:ext uri="{FF2B5EF4-FFF2-40B4-BE49-F238E27FC236}">
                <a16:creationId xmlns:a16="http://schemas.microsoft.com/office/drawing/2014/main" id="{FD029651-B691-1850-192C-3CF8D2434958}"/>
              </a:ext>
            </a:extLst>
          </p:cNvPr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>
              <a:extLst>
                <a:ext uri="{FF2B5EF4-FFF2-40B4-BE49-F238E27FC236}">
                  <a16:creationId xmlns:a16="http://schemas.microsoft.com/office/drawing/2014/main" id="{6FD2EB1E-7EB8-EF6C-AED0-6D75996E8496}"/>
                </a:ext>
              </a:extLst>
            </p:cNvPr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>
                <a:extLst>
                  <a:ext uri="{FF2B5EF4-FFF2-40B4-BE49-F238E27FC236}">
                    <a16:creationId xmlns:a16="http://schemas.microsoft.com/office/drawing/2014/main" id="{C9F48A5E-7F20-17C4-3DBE-09DAB9B2C0D2}"/>
                  </a:ext>
                </a:extLst>
              </p:cNvPr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>
                <a:extLst>
                  <a:ext uri="{FF2B5EF4-FFF2-40B4-BE49-F238E27FC236}">
                    <a16:creationId xmlns:a16="http://schemas.microsoft.com/office/drawing/2014/main" id="{40859ED8-3FA6-6613-C416-B4EB1288B15E}"/>
                  </a:ext>
                </a:extLst>
              </p:cNvPr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>
                <a:extLst>
                  <a:ext uri="{FF2B5EF4-FFF2-40B4-BE49-F238E27FC236}">
                    <a16:creationId xmlns:a16="http://schemas.microsoft.com/office/drawing/2014/main" id="{FF1023A3-1968-DEC3-059F-80024EFC7AEF}"/>
                  </a:ext>
                </a:extLst>
              </p:cNvPr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>
              <a:extLst>
                <a:ext uri="{FF2B5EF4-FFF2-40B4-BE49-F238E27FC236}">
                  <a16:creationId xmlns:a16="http://schemas.microsoft.com/office/drawing/2014/main" id="{EF340641-ED14-A898-4C2C-E7FA0BA480C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>
              <a:extLst>
                <a:ext uri="{FF2B5EF4-FFF2-40B4-BE49-F238E27FC236}">
                  <a16:creationId xmlns:a16="http://schemas.microsoft.com/office/drawing/2014/main" id="{D7FBDEF9-7F4C-7D69-E312-BB236195998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1810;p38">
            <a:extLst>
              <a:ext uri="{FF2B5EF4-FFF2-40B4-BE49-F238E27FC236}">
                <a16:creationId xmlns:a16="http://schemas.microsoft.com/office/drawing/2014/main" id="{E31204A4-3EC4-9AD8-8F8F-6C512AA6CC8C}"/>
              </a:ext>
            </a:extLst>
          </p:cNvPr>
          <p:cNvSpPr txBox="1">
            <a:spLocks/>
          </p:cNvSpPr>
          <p:nvPr/>
        </p:nvSpPr>
        <p:spPr>
          <a:xfrm>
            <a:off x="1042363" y="-2946512"/>
            <a:ext cx="4040446" cy="280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sz="6000" dirty="0"/>
              <a:t>Firebase Realtime Database</a:t>
            </a:r>
          </a:p>
        </p:txBody>
      </p:sp>
      <p:sp>
        <p:nvSpPr>
          <p:cNvPr id="8" name="Google Shape;1811;p38">
            <a:extLst>
              <a:ext uri="{FF2B5EF4-FFF2-40B4-BE49-F238E27FC236}">
                <a16:creationId xmlns:a16="http://schemas.microsoft.com/office/drawing/2014/main" id="{34CF424C-C4B6-E4BD-8DB1-F0B1A0D5C9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7602" y="5419289"/>
            <a:ext cx="4025207" cy="781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Por Elías Valdez Miranda 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Ángel Andrés Santillanes Hernández</a:t>
            </a:r>
            <a:endParaRPr sz="1800" dirty="0"/>
          </a:p>
        </p:txBody>
      </p:sp>
      <p:grpSp>
        <p:nvGrpSpPr>
          <p:cNvPr id="3" name="Google Shape;1472;p34">
            <a:extLst>
              <a:ext uri="{FF2B5EF4-FFF2-40B4-BE49-F238E27FC236}">
                <a16:creationId xmlns:a16="http://schemas.microsoft.com/office/drawing/2014/main" id="{8D5A6A39-001E-93B9-F490-E78BBC33B750}"/>
              </a:ext>
            </a:extLst>
          </p:cNvPr>
          <p:cNvGrpSpPr/>
          <p:nvPr/>
        </p:nvGrpSpPr>
        <p:grpSpPr>
          <a:xfrm>
            <a:off x="-2255105" y="4799698"/>
            <a:ext cx="4477807" cy="839588"/>
            <a:chOff x="3098100" y="3849750"/>
            <a:chExt cx="940775" cy="270425"/>
          </a:xfrm>
        </p:grpSpPr>
        <p:sp>
          <p:nvSpPr>
            <p:cNvPr id="4" name="Google Shape;1473;p34">
              <a:extLst>
                <a:ext uri="{FF2B5EF4-FFF2-40B4-BE49-F238E27FC236}">
                  <a16:creationId xmlns:a16="http://schemas.microsoft.com/office/drawing/2014/main" id="{2AC3FC27-E86B-BE02-8C33-02DBE9D89C0E}"/>
                </a:ext>
              </a:extLst>
            </p:cNvPr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74;p34">
              <a:extLst>
                <a:ext uri="{FF2B5EF4-FFF2-40B4-BE49-F238E27FC236}">
                  <a16:creationId xmlns:a16="http://schemas.microsoft.com/office/drawing/2014/main" id="{3DB74E7E-3154-BB30-6426-A62D2BFA2611}"/>
                </a:ext>
              </a:extLst>
            </p:cNvPr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75;p34">
              <a:extLst>
                <a:ext uri="{FF2B5EF4-FFF2-40B4-BE49-F238E27FC236}">
                  <a16:creationId xmlns:a16="http://schemas.microsoft.com/office/drawing/2014/main" id="{9E8B1108-7F65-FF8C-6783-BE5202224453}"/>
                </a:ext>
              </a:extLst>
            </p:cNvPr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40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D693725A-1FAD-6190-048B-E403D753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30;p39">
            <a:extLst>
              <a:ext uri="{FF2B5EF4-FFF2-40B4-BE49-F238E27FC236}">
                <a16:creationId xmlns:a16="http://schemas.microsoft.com/office/drawing/2014/main" id="{2ED44E3E-555E-7BD1-43FA-E42E721E5CFF}"/>
              </a:ext>
            </a:extLst>
          </p:cNvPr>
          <p:cNvSpPr txBox="1">
            <a:spLocks/>
          </p:cNvSpPr>
          <p:nvPr/>
        </p:nvSpPr>
        <p:spPr>
          <a:xfrm>
            <a:off x="836822" y="5843863"/>
            <a:ext cx="7465671" cy="22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lnSpc>
                <a:spcPct val="114000"/>
              </a:lnSpc>
            </a:pPr>
            <a:r>
              <a:rPr lang="es-MX" sz="2000" dirty="0"/>
              <a:t>La API ofrece diversas instrucciones para facilitar la lectura, escritura, actualización y eliminación de datos.</a:t>
            </a:r>
          </a:p>
          <a:p>
            <a:pPr marL="285750" indent="-285750">
              <a:lnSpc>
                <a:spcPct val="114000"/>
              </a:lnSpc>
            </a:pPr>
            <a:r>
              <a:rPr lang="es-MX" sz="2000" dirty="0"/>
              <a:t>Por medio de un archivo JSON, se mantiene la información en la base de datos.</a:t>
            </a:r>
          </a:p>
          <a:p>
            <a:pPr marL="285750" indent="-285750">
              <a:lnSpc>
                <a:spcPct val="114000"/>
              </a:lnSpc>
            </a:pPr>
            <a:r>
              <a:rPr lang="es-MX" sz="2000" dirty="0"/>
              <a:t>En caso de necesitar escritura concurrente a la base de datos, se pueden utilizar transacciones.</a:t>
            </a:r>
          </a:p>
        </p:txBody>
      </p:sp>
      <p:sp>
        <p:nvSpPr>
          <p:cNvPr id="31" name="Google Shape;1816;p39">
            <a:extLst>
              <a:ext uri="{FF2B5EF4-FFF2-40B4-BE49-F238E27FC236}">
                <a16:creationId xmlns:a16="http://schemas.microsoft.com/office/drawing/2014/main" id="{F599DE4A-0A1A-7BDC-BAA7-85CBCF756C1C}"/>
              </a:ext>
            </a:extLst>
          </p:cNvPr>
          <p:cNvSpPr txBox="1">
            <a:spLocks/>
          </p:cNvSpPr>
          <p:nvPr/>
        </p:nvSpPr>
        <p:spPr>
          <a:xfrm>
            <a:off x="912058" y="-1573770"/>
            <a:ext cx="7315200" cy="103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dirty="0"/>
              <a:t>Almacenamiento, recuperación y actualización de datos</a:t>
            </a:r>
          </a:p>
        </p:txBody>
      </p:sp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EBE1D504-CB15-A7E0-6CEE-74D7F0652F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04950" y="2024380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2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4C66029E-3DF2-F407-6235-F7B22D38DE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2050" y="2655755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Funciones del SMBD</a:t>
            </a:r>
            <a:endParaRPr dirty="0"/>
          </a:p>
        </p:txBody>
      </p:sp>
      <p:grpSp>
        <p:nvGrpSpPr>
          <p:cNvPr id="3" name="Google Shape;884;p18">
            <a:extLst>
              <a:ext uri="{FF2B5EF4-FFF2-40B4-BE49-F238E27FC236}">
                <a16:creationId xmlns:a16="http://schemas.microsoft.com/office/drawing/2014/main" id="{D1830591-6694-E721-1D4F-01236D9DA99F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4" name="Google Shape;885;p18">
              <a:extLst>
                <a:ext uri="{FF2B5EF4-FFF2-40B4-BE49-F238E27FC236}">
                  <a16:creationId xmlns:a16="http://schemas.microsoft.com/office/drawing/2014/main" id="{914EEDBD-39D4-E263-90F3-F3C06FA91934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6;p18">
              <a:extLst>
                <a:ext uri="{FF2B5EF4-FFF2-40B4-BE49-F238E27FC236}">
                  <a16:creationId xmlns:a16="http://schemas.microsoft.com/office/drawing/2014/main" id="{B82E7E0A-B8F2-1094-1A4F-5421CFE2D8D1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887;p18">
              <a:extLst>
                <a:ext uri="{FF2B5EF4-FFF2-40B4-BE49-F238E27FC236}">
                  <a16:creationId xmlns:a16="http://schemas.microsoft.com/office/drawing/2014/main" id="{92B281A3-5343-7869-9D21-321A4EE88A3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oogle Shape;881;p18">
            <a:extLst>
              <a:ext uri="{FF2B5EF4-FFF2-40B4-BE49-F238E27FC236}">
                <a16:creationId xmlns:a16="http://schemas.microsoft.com/office/drawing/2014/main" id="{CA78BCCF-DD26-07AE-AE36-9B0D73A4A7E4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" name="Google Shape;882;p18">
              <a:extLst>
                <a:ext uri="{FF2B5EF4-FFF2-40B4-BE49-F238E27FC236}">
                  <a16:creationId xmlns:a16="http://schemas.microsoft.com/office/drawing/2014/main" id="{6BBE07EF-42AF-EDC6-981D-FED6FDDFCF85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883;p18">
              <a:extLst>
                <a:ext uri="{FF2B5EF4-FFF2-40B4-BE49-F238E27FC236}">
                  <a16:creationId xmlns:a16="http://schemas.microsoft.com/office/drawing/2014/main" id="{F477635F-C5E3-7E1B-C70B-2147E91E0F0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0C6FA79-2FDE-20ED-8800-761C422A43B5}"/>
              </a:ext>
            </a:extLst>
          </p:cNvPr>
          <p:cNvGrpSpPr/>
          <p:nvPr/>
        </p:nvGrpSpPr>
        <p:grpSpPr>
          <a:xfrm>
            <a:off x="-10777050" y="-55044"/>
            <a:ext cx="3958471" cy="1281175"/>
            <a:chOff x="2068004" y="-55044"/>
            <a:chExt cx="3958471" cy="1281175"/>
          </a:xfrm>
        </p:grpSpPr>
        <p:sp>
          <p:nvSpPr>
            <p:cNvPr id="13" name="Google Shape;131;p7">
              <a:extLst>
                <a:ext uri="{FF2B5EF4-FFF2-40B4-BE49-F238E27FC236}">
                  <a16:creationId xmlns:a16="http://schemas.microsoft.com/office/drawing/2014/main" id="{DFE197BC-A6EA-0F14-C6F9-C12AD233221D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7">
              <a:extLst>
                <a:ext uri="{FF2B5EF4-FFF2-40B4-BE49-F238E27FC236}">
                  <a16:creationId xmlns:a16="http://schemas.microsoft.com/office/drawing/2014/main" id="{0891B647-0442-9126-87D8-28060ED444FF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;p7">
              <a:extLst>
                <a:ext uri="{FF2B5EF4-FFF2-40B4-BE49-F238E27FC236}">
                  <a16:creationId xmlns:a16="http://schemas.microsoft.com/office/drawing/2014/main" id="{E2B73A09-27AD-9AF7-44DF-F79946034CAA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6500CE6-2E8C-399A-B014-5F44BDA29951}"/>
              </a:ext>
            </a:extLst>
          </p:cNvPr>
          <p:cNvGrpSpPr/>
          <p:nvPr/>
        </p:nvGrpSpPr>
        <p:grpSpPr>
          <a:xfrm>
            <a:off x="-6998484" y="-55041"/>
            <a:ext cx="6074835" cy="5240599"/>
            <a:chOff x="-764698" y="-55041"/>
            <a:chExt cx="6074835" cy="5240599"/>
          </a:xfrm>
        </p:grpSpPr>
        <p:sp>
          <p:nvSpPr>
            <p:cNvPr id="17" name="Google Shape;128;p7">
              <a:extLst>
                <a:ext uri="{FF2B5EF4-FFF2-40B4-BE49-F238E27FC236}">
                  <a16:creationId xmlns:a16="http://schemas.microsoft.com/office/drawing/2014/main" id="{D8D87C65-B41A-1EC3-7B26-4B8F2E785522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;p7">
              <a:extLst>
                <a:ext uri="{FF2B5EF4-FFF2-40B4-BE49-F238E27FC236}">
                  <a16:creationId xmlns:a16="http://schemas.microsoft.com/office/drawing/2014/main" id="{E8AC8DB9-A0DE-6BB0-9DC2-0E7C050C38DA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;p7">
              <a:extLst>
                <a:ext uri="{FF2B5EF4-FFF2-40B4-BE49-F238E27FC236}">
                  <a16:creationId xmlns:a16="http://schemas.microsoft.com/office/drawing/2014/main" id="{CC126CA4-E844-6922-5289-5EB757C45D3D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;p7">
              <a:extLst>
                <a:ext uri="{FF2B5EF4-FFF2-40B4-BE49-F238E27FC236}">
                  <a16:creationId xmlns:a16="http://schemas.microsoft.com/office/drawing/2014/main" id="{A4EBEAD4-DFAF-819B-E514-6750C406B698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;p7">
              <a:extLst>
                <a:ext uri="{FF2B5EF4-FFF2-40B4-BE49-F238E27FC236}">
                  <a16:creationId xmlns:a16="http://schemas.microsoft.com/office/drawing/2014/main" id="{CD796532-C3F6-F85B-8B67-37322EE0E885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2;p7">
              <a:extLst>
                <a:ext uri="{FF2B5EF4-FFF2-40B4-BE49-F238E27FC236}">
                  <a16:creationId xmlns:a16="http://schemas.microsoft.com/office/drawing/2014/main" id="{E8F1B6A7-3F61-1D9A-820C-3CB32ACB9B03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48407C5B-3E4E-BF50-4F62-B1A5C5A8D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19980" y="1437945"/>
            <a:ext cx="4096070" cy="2304039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grpSp>
        <p:nvGrpSpPr>
          <p:cNvPr id="11" name="Google Shape;93;p4">
            <a:extLst>
              <a:ext uri="{FF2B5EF4-FFF2-40B4-BE49-F238E27FC236}">
                <a16:creationId xmlns:a16="http://schemas.microsoft.com/office/drawing/2014/main" id="{F640D64C-A816-FFA5-78D6-4B79EC92D6AB}"/>
              </a:ext>
            </a:extLst>
          </p:cNvPr>
          <p:cNvGrpSpPr/>
          <p:nvPr/>
        </p:nvGrpSpPr>
        <p:grpSpPr>
          <a:xfrm>
            <a:off x="-4701195" y="2635223"/>
            <a:ext cx="4507248" cy="2851689"/>
            <a:chOff x="-65294" y="2635223"/>
            <a:chExt cx="4507248" cy="2851689"/>
          </a:xfrm>
        </p:grpSpPr>
        <p:sp>
          <p:nvSpPr>
            <p:cNvPr id="23" name="Google Shape;94;p4">
              <a:extLst>
                <a:ext uri="{FF2B5EF4-FFF2-40B4-BE49-F238E27FC236}">
                  <a16:creationId xmlns:a16="http://schemas.microsoft.com/office/drawing/2014/main" id="{CEEA866B-1912-3C4F-1AE3-6F7D17F39A4C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;p4">
              <a:extLst>
                <a:ext uri="{FF2B5EF4-FFF2-40B4-BE49-F238E27FC236}">
                  <a16:creationId xmlns:a16="http://schemas.microsoft.com/office/drawing/2014/main" id="{11776337-CE44-2C56-5BAA-F2C64FEFDBE6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96;p4">
              <a:extLst>
                <a:ext uri="{FF2B5EF4-FFF2-40B4-BE49-F238E27FC236}">
                  <a16:creationId xmlns:a16="http://schemas.microsoft.com/office/drawing/2014/main" id="{7EE245C0-D129-3EE5-D4EA-C18233F6415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7;p4">
              <a:extLst>
                <a:ext uri="{FF2B5EF4-FFF2-40B4-BE49-F238E27FC236}">
                  <a16:creationId xmlns:a16="http://schemas.microsoft.com/office/drawing/2014/main" id="{B6DE663C-7A20-8782-6A10-C762B20D5DB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oogle Shape;90;p4">
            <a:extLst>
              <a:ext uri="{FF2B5EF4-FFF2-40B4-BE49-F238E27FC236}">
                <a16:creationId xmlns:a16="http://schemas.microsoft.com/office/drawing/2014/main" id="{72CA119A-0E7E-D794-CC58-1867C0F6B14A}"/>
              </a:ext>
            </a:extLst>
          </p:cNvPr>
          <p:cNvGrpSpPr/>
          <p:nvPr/>
        </p:nvGrpSpPr>
        <p:grpSpPr>
          <a:xfrm>
            <a:off x="9212975" y="-426174"/>
            <a:ext cx="2501000" cy="1673624"/>
            <a:chOff x="6843884" y="-426174"/>
            <a:chExt cx="2501000" cy="1673624"/>
          </a:xfrm>
        </p:grpSpPr>
        <p:sp>
          <p:nvSpPr>
            <p:cNvPr id="29" name="Google Shape;91;p4">
              <a:extLst>
                <a:ext uri="{FF2B5EF4-FFF2-40B4-BE49-F238E27FC236}">
                  <a16:creationId xmlns:a16="http://schemas.microsoft.com/office/drawing/2014/main" id="{07BFD459-8F87-4D32-4F84-FBAE270AC754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Google Shape;92;p4">
              <a:extLst>
                <a:ext uri="{FF2B5EF4-FFF2-40B4-BE49-F238E27FC236}">
                  <a16:creationId xmlns:a16="http://schemas.microsoft.com/office/drawing/2014/main" id="{3010A01C-2FA1-9081-F640-2C83F6FB279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1872;p42">
            <a:extLst>
              <a:ext uri="{FF2B5EF4-FFF2-40B4-BE49-F238E27FC236}">
                <a16:creationId xmlns:a16="http://schemas.microsoft.com/office/drawing/2014/main" id="{8DF97F4D-20FF-0B75-04F6-B6C7D89C6D9D}"/>
              </a:ext>
            </a:extLst>
          </p:cNvPr>
          <p:cNvSpPr txBox="1">
            <a:spLocks/>
          </p:cNvSpPr>
          <p:nvPr/>
        </p:nvSpPr>
        <p:spPr>
          <a:xfrm>
            <a:off x="14370843" y="1208048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MX"/>
              <a:t>Rendimiento</a:t>
            </a:r>
            <a:endParaRPr lang="es-MX" dirty="0"/>
          </a:p>
        </p:txBody>
      </p:sp>
      <p:sp>
        <p:nvSpPr>
          <p:cNvPr id="38" name="Google Shape;1873;p42">
            <a:extLst>
              <a:ext uri="{FF2B5EF4-FFF2-40B4-BE49-F238E27FC236}">
                <a16:creationId xmlns:a16="http://schemas.microsoft.com/office/drawing/2014/main" id="{A0404CC8-8FB2-399C-78BC-979B0478C7CA}"/>
              </a:ext>
            </a:extLst>
          </p:cNvPr>
          <p:cNvSpPr txBox="1">
            <a:spLocks/>
          </p:cNvSpPr>
          <p:nvPr/>
        </p:nvSpPr>
        <p:spPr>
          <a:xfrm>
            <a:off x="14369193" y="2101005"/>
            <a:ext cx="3660900" cy="23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s-MX" sz="2000"/>
              <a:t>Aunque no se proporcionan métricas de rendimiento, la suite de aplicaciones de la base de datos ofrece una interfaz para estudiar el rendimiento en distintas conexiones, medios, países, etc.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59293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C861C564-8F0F-3797-8E39-95C5C73C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84170610-45DF-E11B-0BA2-2ADCA796EB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6822" y="2082572"/>
            <a:ext cx="7465671" cy="2294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000"/>
              </a:lnSpc>
            </a:pPr>
            <a:r>
              <a:rPr lang="es-419" sz="2000" dirty="0"/>
              <a:t>La API ofrece diversas instrucciones para facilitar la lectura, escritura, actualización y eliminación de datos.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/>
              <a:t>Por medio de un archivo JSON, se mantiene la información en la base de datos.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En caso de necesitar escritura </a:t>
            </a:r>
            <a:r>
              <a:rPr lang="es-419" sz="2000" dirty="0"/>
              <a:t>concurrente a la base de datos, se pueden utilizar transacciones.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816" name="Google Shape;1816;p39">
            <a:extLst>
              <a:ext uri="{FF2B5EF4-FFF2-40B4-BE49-F238E27FC236}">
                <a16:creationId xmlns:a16="http://schemas.microsoft.com/office/drawing/2014/main" id="{AB2179A2-7EFD-B7F8-CFE5-00898AFCB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33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Almacenamiento, recuperación y actualización de datos</a:t>
            </a:r>
            <a:endParaRPr dirty="0"/>
          </a:p>
        </p:txBody>
      </p:sp>
      <p:sp>
        <p:nvSpPr>
          <p:cNvPr id="2" name="Google Shape;89;p4">
            <a:extLst>
              <a:ext uri="{FF2B5EF4-FFF2-40B4-BE49-F238E27FC236}">
                <a16:creationId xmlns:a16="http://schemas.microsoft.com/office/drawing/2014/main" id="{88B82726-B612-43A3-E722-7C881A583CE5}"/>
              </a:ext>
            </a:extLst>
          </p:cNvPr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0;p4">
            <a:extLst>
              <a:ext uri="{FF2B5EF4-FFF2-40B4-BE49-F238E27FC236}">
                <a16:creationId xmlns:a16="http://schemas.microsoft.com/office/drawing/2014/main" id="{2186F813-A967-AE9A-ED1E-F433F955C2B8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4" name="Google Shape;91;p4">
              <a:extLst>
                <a:ext uri="{FF2B5EF4-FFF2-40B4-BE49-F238E27FC236}">
                  <a16:creationId xmlns:a16="http://schemas.microsoft.com/office/drawing/2014/main" id="{6A444CAD-F2E2-A0AE-BD9A-38AA6186A30A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92;p4">
              <a:extLst>
                <a:ext uri="{FF2B5EF4-FFF2-40B4-BE49-F238E27FC236}">
                  <a16:creationId xmlns:a16="http://schemas.microsoft.com/office/drawing/2014/main" id="{6FF5A4A0-7C70-0AFC-FC8F-A32C5680CEA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;p4">
            <a:extLst>
              <a:ext uri="{FF2B5EF4-FFF2-40B4-BE49-F238E27FC236}">
                <a16:creationId xmlns:a16="http://schemas.microsoft.com/office/drawing/2014/main" id="{33D079CD-C20A-E733-F469-041BA7100F4D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7" name="Google Shape;94;p4">
              <a:extLst>
                <a:ext uri="{FF2B5EF4-FFF2-40B4-BE49-F238E27FC236}">
                  <a16:creationId xmlns:a16="http://schemas.microsoft.com/office/drawing/2014/main" id="{D6561139-D968-775F-FF7C-9C58EA8B682A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;p4">
              <a:extLst>
                <a:ext uri="{FF2B5EF4-FFF2-40B4-BE49-F238E27FC236}">
                  <a16:creationId xmlns:a16="http://schemas.microsoft.com/office/drawing/2014/main" id="{74A3A68F-30A8-66DE-AE0F-9EB4187258D8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6;p4">
              <a:extLst>
                <a:ext uri="{FF2B5EF4-FFF2-40B4-BE49-F238E27FC236}">
                  <a16:creationId xmlns:a16="http://schemas.microsoft.com/office/drawing/2014/main" id="{BF43AD9B-572C-B8FA-DAF8-8968D7D5FD0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7;p4">
              <a:extLst>
                <a:ext uri="{FF2B5EF4-FFF2-40B4-BE49-F238E27FC236}">
                  <a16:creationId xmlns:a16="http://schemas.microsoft.com/office/drawing/2014/main" id="{4BECE9C5-7CDC-0BEE-510E-9DDFE11D9E2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884;p18">
            <a:extLst>
              <a:ext uri="{FF2B5EF4-FFF2-40B4-BE49-F238E27FC236}">
                <a16:creationId xmlns:a16="http://schemas.microsoft.com/office/drawing/2014/main" id="{99B22810-449F-0460-F26C-BF8372A06E95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12" name="Google Shape;885;p18">
              <a:extLst>
                <a:ext uri="{FF2B5EF4-FFF2-40B4-BE49-F238E27FC236}">
                  <a16:creationId xmlns:a16="http://schemas.microsoft.com/office/drawing/2014/main" id="{93E6224A-67D1-8334-661F-DD7691B78958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6;p18">
              <a:extLst>
                <a:ext uri="{FF2B5EF4-FFF2-40B4-BE49-F238E27FC236}">
                  <a16:creationId xmlns:a16="http://schemas.microsoft.com/office/drawing/2014/main" id="{BB5F9D6D-AF66-A484-46B8-57A198058BFF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887;p18">
              <a:extLst>
                <a:ext uri="{FF2B5EF4-FFF2-40B4-BE49-F238E27FC236}">
                  <a16:creationId xmlns:a16="http://schemas.microsoft.com/office/drawing/2014/main" id="{7B4E9046-F151-F2C0-3BE3-C128829486E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881;p18">
            <a:extLst>
              <a:ext uri="{FF2B5EF4-FFF2-40B4-BE49-F238E27FC236}">
                <a16:creationId xmlns:a16="http://schemas.microsoft.com/office/drawing/2014/main" id="{67556EE8-C692-51C2-506B-8C4F55F8E944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6" name="Google Shape;882;p18">
              <a:extLst>
                <a:ext uri="{FF2B5EF4-FFF2-40B4-BE49-F238E27FC236}">
                  <a16:creationId xmlns:a16="http://schemas.microsoft.com/office/drawing/2014/main" id="{C5CB7E11-D18A-2E44-201A-B59330649250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883;p18">
              <a:extLst>
                <a:ext uri="{FF2B5EF4-FFF2-40B4-BE49-F238E27FC236}">
                  <a16:creationId xmlns:a16="http://schemas.microsoft.com/office/drawing/2014/main" id="{3E2B47CC-7CF5-9E0D-9154-73B4202904C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536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31F55AEE-9C24-8BC0-AB29-D4F9CBAD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>
            <a:extLst>
              <a:ext uri="{FF2B5EF4-FFF2-40B4-BE49-F238E27FC236}">
                <a16:creationId xmlns:a16="http://schemas.microsoft.com/office/drawing/2014/main" id="{D0825E55-AAE9-AB5F-1F40-7718A3C5F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Servicios de transacciones</a:t>
            </a:r>
            <a:endParaRPr dirty="0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E281CF8F-2BDA-3498-6317-4AFAE327F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7358" y="1579288"/>
            <a:ext cx="7299900" cy="2652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Se utilizan transacciones para manejar datos modificados de forma concurrente.</a:t>
            </a:r>
          </a:p>
          <a:p>
            <a:pPr marL="285750" indent="-285750" algn="just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Se ofrece la clase </a:t>
            </a:r>
            <a:r>
              <a:rPr lang="es-419" sz="2000" i="1" dirty="0" err="1">
                <a:solidFill>
                  <a:schemeClr val="dk1"/>
                </a:solidFill>
              </a:rPr>
              <a:t>FIRMutableData</a:t>
            </a:r>
            <a:r>
              <a:rPr lang="es-419" sz="2000" dirty="0">
                <a:solidFill>
                  <a:schemeClr val="dk1"/>
                </a:solidFill>
              </a:rPr>
              <a:t> para almacenar el último valor conocido de una ruta.</a:t>
            </a:r>
          </a:p>
          <a:p>
            <a:pPr marL="285750" indent="-285750" algn="just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Si se acepta la transacción, el valor se actualiza en la nube, o se rechaza y se vuelve a intentar la transacción hasta que se cumpla o hayan ocurrido muchos errores.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Google Shape;89;p4">
            <a:extLst>
              <a:ext uri="{FF2B5EF4-FFF2-40B4-BE49-F238E27FC236}">
                <a16:creationId xmlns:a16="http://schemas.microsoft.com/office/drawing/2014/main" id="{858DCDAF-F6E3-54C7-3CCC-52C679762B81}"/>
              </a:ext>
            </a:extLst>
          </p:cNvPr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0;p4">
            <a:extLst>
              <a:ext uri="{FF2B5EF4-FFF2-40B4-BE49-F238E27FC236}">
                <a16:creationId xmlns:a16="http://schemas.microsoft.com/office/drawing/2014/main" id="{95C8801B-190E-DCFE-5B0A-FECBAA692A4A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4" name="Google Shape;91;p4">
              <a:extLst>
                <a:ext uri="{FF2B5EF4-FFF2-40B4-BE49-F238E27FC236}">
                  <a16:creationId xmlns:a16="http://schemas.microsoft.com/office/drawing/2014/main" id="{34D8A7FD-E9DB-A8AD-133B-23ECF999191D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92;p4">
              <a:extLst>
                <a:ext uri="{FF2B5EF4-FFF2-40B4-BE49-F238E27FC236}">
                  <a16:creationId xmlns:a16="http://schemas.microsoft.com/office/drawing/2014/main" id="{33B3C2D4-F621-4AF6-A0F0-C9EB0478C22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;p4">
            <a:extLst>
              <a:ext uri="{FF2B5EF4-FFF2-40B4-BE49-F238E27FC236}">
                <a16:creationId xmlns:a16="http://schemas.microsoft.com/office/drawing/2014/main" id="{BEE0EF86-0824-729B-F25F-79535D5A4F8D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7" name="Google Shape;94;p4">
              <a:extLst>
                <a:ext uri="{FF2B5EF4-FFF2-40B4-BE49-F238E27FC236}">
                  <a16:creationId xmlns:a16="http://schemas.microsoft.com/office/drawing/2014/main" id="{29B9CC43-CDC1-B3D0-345A-E06351148BB9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;p4">
              <a:extLst>
                <a:ext uri="{FF2B5EF4-FFF2-40B4-BE49-F238E27FC236}">
                  <a16:creationId xmlns:a16="http://schemas.microsoft.com/office/drawing/2014/main" id="{D20E113B-5B41-54B3-B9F8-4D688F1A690C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6;p4">
              <a:extLst>
                <a:ext uri="{FF2B5EF4-FFF2-40B4-BE49-F238E27FC236}">
                  <a16:creationId xmlns:a16="http://schemas.microsoft.com/office/drawing/2014/main" id="{2F70A821-4FC1-C6E6-8DA7-1FF95E1C535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7;p4">
              <a:extLst>
                <a:ext uri="{FF2B5EF4-FFF2-40B4-BE49-F238E27FC236}">
                  <a16:creationId xmlns:a16="http://schemas.microsoft.com/office/drawing/2014/main" id="{CD131F55-B113-F88A-55A3-18AF17C1D11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0218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BFE715F9-B7DB-FD89-DFAC-BF23EB21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>
            <a:extLst>
              <a:ext uri="{FF2B5EF4-FFF2-40B4-BE49-F238E27FC236}">
                <a16:creationId xmlns:a16="http://schemas.microsoft.com/office/drawing/2014/main" id="{3BB68796-9EB9-2CD5-6159-88AB0F527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33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Servicios de control de concurrencia</a:t>
            </a:r>
            <a:endParaRPr dirty="0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EFD2BB67-836E-D237-C08D-2FDC5A37E7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2058" y="1706595"/>
            <a:ext cx="7299900" cy="2882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000"/>
              </a:lnSpc>
            </a:pPr>
            <a:r>
              <a:rPr lang="es-419" sz="2000" dirty="0" err="1">
                <a:solidFill>
                  <a:schemeClr val="dk1"/>
                </a:solidFill>
              </a:rPr>
              <a:t>Realtime</a:t>
            </a:r>
            <a:r>
              <a:rPr lang="es-419" sz="2000" dirty="0">
                <a:solidFill>
                  <a:schemeClr val="dk1"/>
                </a:solidFill>
              </a:rPr>
              <a:t> </a:t>
            </a:r>
            <a:r>
              <a:rPr lang="es-419" sz="2000" dirty="0" err="1">
                <a:solidFill>
                  <a:schemeClr val="dk1"/>
                </a:solidFill>
              </a:rPr>
              <a:t>Database</a:t>
            </a:r>
            <a:r>
              <a:rPr lang="es-419" sz="2000" dirty="0">
                <a:solidFill>
                  <a:schemeClr val="dk1"/>
                </a:solidFill>
              </a:rPr>
              <a:t> ofrece un límite de 200,000 usuarios concurrentes y un límite de 1,000 escrituras por segundo en la base de datos.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/>
              <a:t>De requerir un mayor límite de usuarios concurrentes y escrituras, se puede dividir la información en múltiples bases de datos.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Las limitaciones de la base de datos solo se observaran de acuerdo a la implementación de la misma.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Google Shape;89;p4">
            <a:extLst>
              <a:ext uri="{FF2B5EF4-FFF2-40B4-BE49-F238E27FC236}">
                <a16:creationId xmlns:a16="http://schemas.microsoft.com/office/drawing/2014/main" id="{88ED3A3E-060C-6106-1CD3-A90B8BC71418}"/>
              </a:ext>
            </a:extLst>
          </p:cNvPr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0;p4">
            <a:extLst>
              <a:ext uri="{FF2B5EF4-FFF2-40B4-BE49-F238E27FC236}">
                <a16:creationId xmlns:a16="http://schemas.microsoft.com/office/drawing/2014/main" id="{438B363A-5EAB-F4E1-F6D1-0339BBA02785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4" name="Google Shape;91;p4">
              <a:extLst>
                <a:ext uri="{FF2B5EF4-FFF2-40B4-BE49-F238E27FC236}">
                  <a16:creationId xmlns:a16="http://schemas.microsoft.com/office/drawing/2014/main" id="{A7F97AA2-B350-694B-AA32-27FA1BEC9B51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92;p4">
              <a:extLst>
                <a:ext uri="{FF2B5EF4-FFF2-40B4-BE49-F238E27FC236}">
                  <a16:creationId xmlns:a16="http://schemas.microsoft.com/office/drawing/2014/main" id="{D9AE7342-C97E-F88A-EBA3-174DF10D035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;p4">
            <a:extLst>
              <a:ext uri="{FF2B5EF4-FFF2-40B4-BE49-F238E27FC236}">
                <a16:creationId xmlns:a16="http://schemas.microsoft.com/office/drawing/2014/main" id="{4473B67B-089A-7D97-5009-3B9CE0B905F5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7" name="Google Shape;94;p4">
              <a:extLst>
                <a:ext uri="{FF2B5EF4-FFF2-40B4-BE49-F238E27FC236}">
                  <a16:creationId xmlns:a16="http://schemas.microsoft.com/office/drawing/2014/main" id="{D4299402-3792-DA17-F7FA-2FD81A46ED46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;p4">
              <a:extLst>
                <a:ext uri="{FF2B5EF4-FFF2-40B4-BE49-F238E27FC236}">
                  <a16:creationId xmlns:a16="http://schemas.microsoft.com/office/drawing/2014/main" id="{5A45BEA2-99A7-5249-0337-CA2A5CA374A7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6;p4">
              <a:extLst>
                <a:ext uri="{FF2B5EF4-FFF2-40B4-BE49-F238E27FC236}">
                  <a16:creationId xmlns:a16="http://schemas.microsoft.com/office/drawing/2014/main" id="{8C6C83D0-7FF5-CEBE-F056-5850859A687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7;p4">
              <a:extLst>
                <a:ext uri="{FF2B5EF4-FFF2-40B4-BE49-F238E27FC236}">
                  <a16:creationId xmlns:a16="http://schemas.microsoft.com/office/drawing/2014/main" id="{C8DE762A-054C-00FB-AAC9-2A74E28D5E3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2523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56C97008-8701-0BA1-5B00-3642F39C1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>
            <a:extLst>
              <a:ext uri="{FF2B5EF4-FFF2-40B4-BE49-F238E27FC236}">
                <a16:creationId xmlns:a16="http://schemas.microsoft.com/office/drawing/2014/main" id="{18874296-26A5-682E-9DFA-3DADD31ED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Servicios de autorización</a:t>
            </a:r>
            <a:endParaRPr dirty="0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DF556605-A451-DFBE-9A30-A6591B16B1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7358" y="1579288"/>
            <a:ext cx="7299900" cy="2652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000"/>
              </a:lnSpc>
            </a:pPr>
            <a:r>
              <a:rPr lang="en" sz="2000" dirty="0"/>
              <a:t>Un sistema de reglas en la nube es utilizado para establecer permisos de lectura y escritura.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>
                <a:solidFill>
                  <a:schemeClr val="dk1"/>
                </a:solidFill>
              </a:rPr>
              <a:t>Las reglas bloquean acceso a la base de datos, asegurando que se puedan modificar de acuerdo a los usuarios.</a:t>
            </a:r>
          </a:p>
          <a:p>
            <a:pPr marL="285750" indent="-285750">
              <a:lnSpc>
                <a:spcPct val="114000"/>
              </a:lnSpc>
            </a:pPr>
            <a:r>
              <a:rPr lang="es-419" sz="2000" dirty="0" err="1"/>
              <a:t>Firebase</a:t>
            </a:r>
            <a:r>
              <a:rPr lang="es-419" sz="2000" dirty="0"/>
              <a:t> ofrece un set de herramientas para manejar la seguridad de la aplicación, desde la autenticación de usuarios, evaluación de permisos y validación de entradas.</a:t>
            </a:r>
          </a:p>
        </p:txBody>
      </p:sp>
      <p:sp>
        <p:nvSpPr>
          <p:cNvPr id="2" name="Google Shape;89;p4">
            <a:extLst>
              <a:ext uri="{FF2B5EF4-FFF2-40B4-BE49-F238E27FC236}">
                <a16:creationId xmlns:a16="http://schemas.microsoft.com/office/drawing/2014/main" id="{8D5A0236-D64C-C44F-A036-134A2281C007}"/>
              </a:ext>
            </a:extLst>
          </p:cNvPr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0;p4">
            <a:extLst>
              <a:ext uri="{FF2B5EF4-FFF2-40B4-BE49-F238E27FC236}">
                <a16:creationId xmlns:a16="http://schemas.microsoft.com/office/drawing/2014/main" id="{9F2E3940-35E6-D528-A1FC-8A4917288CA3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4" name="Google Shape;91;p4">
              <a:extLst>
                <a:ext uri="{FF2B5EF4-FFF2-40B4-BE49-F238E27FC236}">
                  <a16:creationId xmlns:a16="http://schemas.microsoft.com/office/drawing/2014/main" id="{2B019F84-B3AE-9F26-7D4E-EC799659B3A1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92;p4">
              <a:extLst>
                <a:ext uri="{FF2B5EF4-FFF2-40B4-BE49-F238E27FC236}">
                  <a16:creationId xmlns:a16="http://schemas.microsoft.com/office/drawing/2014/main" id="{D01962F7-10FC-AA72-318A-D4E6FB0C278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;p4">
            <a:extLst>
              <a:ext uri="{FF2B5EF4-FFF2-40B4-BE49-F238E27FC236}">
                <a16:creationId xmlns:a16="http://schemas.microsoft.com/office/drawing/2014/main" id="{CCB75169-BF2D-BF37-6B4B-E76A2D938AA7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7" name="Google Shape;94;p4">
              <a:extLst>
                <a:ext uri="{FF2B5EF4-FFF2-40B4-BE49-F238E27FC236}">
                  <a16:creationId xmlns:a16="http://schemas.microsoft.com/office/drawing/2014/main" id="{D88CD9DF-9A97-F416-8688-F85F522F2F8B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;p4">
              <a:extLst>
                <a:ext uri="{FF2B5EF4-FFF2-40B4-BE49-F238E27FC236}">
                  <a16:creationId xmlns:a16="http://schemas.microsoft.com/office/drawing/2014/main" id="{895AC3BB-F8C2-0657-5DB7-50AA0B1A8522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6;p4">
              <a:extLst>
                <a:ext uri="{FF2B5EF4-FFF2-40B4-BE49-F238E27FC236}">
                  <a16:creationId xmlns:a16="http://schemas.microsoft.com/office/drawing/2014/main" id="{220376D2-80EC-DA70-DB92-C04F936877B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7;p4">
              <a:extLst>
                <a:ext uri="{FF2B5EF4-FFF2-40B4-BE49-F238E27FC236}">
                  <a16:creationId xmlns:a16="http://schemas.microsoft.com/office/drawing/2014/main" id="{C5A9D511-FA3F-9535-D9D4-3F5F88705F4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9267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E6709C42-E85D-6FFB-655B-88BE34E1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>
            <a:extLst>
              <a:ext uri="{FF2B5EF4-FFF2-40B4-BE49-F238E27FC236}">
                <a16:creationId xmlns:a16="http://schemas.microsoft.com/office/drawing/2014/main" id="{012E3648-E933-45E3-CAE5-F10D4FE56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Servicios de integridad</a:t>
            </a:r>
            <a:endParaRPr dirty="0"/>
          </a:p>
        </p:txBody>
      </p:sp>
      <p:sp>
        <p:nvSpPr>
          <p:cNvPr id="1830" name="Google Shape;1830;p39">
            <a:extLst>
              <a:ext uri="{FF2B5EF4-FFF2-40B4-BE49-F238E27FC236}">
                <a16:creationId xmlns:a16="http://schemas.microsoft.com/office/drawing/2014/main" id="{ADD1C43D-2176-731F-670C-0A4FE802F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7358" y="1667942"/>
            <a:ext cx="7299900" cy="2474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000"/>
              </a:lnSpc>
            </a:pPr>
            <a:r>
              <a:rPr lang="en" sz="2000" dirty="0">
                <a:solidFill>
                  <a:schemeClr val="dk1"/>
                </a:solidFill>
              </a:rPr>
              <a:t>Es posible definir reglas estrictas para controlar el formato, la lectura y escritura de la información.</a:t>
            </a:r>
          </a:p>
          <a:p>
            <a:pPr marL="285750" indent="-285750">
              <a:lnSpc>
                <a:spcPct val="114000"/>
              </a:lnSpc>
            </a:pPr>
            <a:r>
              <a:rPr lang="en" sz="2000" dirty="0"/>
              <a:t>El sistema de manejo de reglas se opera por un lenguaje de expresiones conocido como “Firebase Realtime Database Security Rules”.</a:t>
            </a:r>
          </a:p>
          <a:p>
            <a:pPr marL="285750" indent="-285750">
              <a:lnSpc>
                <a:spcPct val="114000"/>
              </a:lnSpc>
            </a:pPr>
            <a:r>
              <a:rPr lang="es-MX" sz="2000" dirty="0"/>
              <a:t>Junto con los servicios de autorización, </a:t>
            </a:r>
            <a:r>
              <a:rPr lang="en" sz="2000" dirty="0"/>
              <a:t>el servicio de reglas permite definir como se deberá almacenar la información.</a:t>
            </a:r>
          </a:p>
        </p:txBody>
      </p:sp>
      <p:sp>
        <p:nvSpPr>
          <p:cNvPr id="2" name="Google Shape;89;p4">
            <a:extLst>
              <a:ext uri="{FF2B5EF4-FFF2-40B4-BE49-F238E27FC236}">
                <a16:creationId xmlns:a16="http://schemas.microsoft.com/office/drawing/2014/main" id="{3F913FAE-5259-5001-61B6-4C2226BBE554}"/>
              </a:ext>
            </a:extLst>
          </p:cNvPr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0;p4">
            <a:extLst>
              <a:ext uri="{FF2B5EF4-FFF2-40B4-BE49-F238E27FC236}">
                <a16:creationId xmlns:a16="http://schemas.microsoft.com/office/drawing/2014/main" id="{1CF29FD4-C01C-B470-E3DB-EC00A4280AB3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4" name="Google Shape;91;p4">
              <a:extLst>
                <a:ext uri="{FF2B5EF4-FFF2-40B4-BE49-F238E27FC236}">
                  <a16:creationId xmlns:a16="http://schemas.microsoft.com/office/drawing/2014/main" id="{680BFE6A-F1FD-6ED8-11FC-41A926B4A676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92;p4">
              <a:extLst>
                <a:ext uri="{FF2B5EF4-FFF2-40B4-BE49-F238E27FC236}">
                  <a16:creationId xmlns:a16="http://schemas.microsoft.com/office/drawing/2014/main" id="{A41BD294-748A-56FC-4BA1-F228A219EF2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;p4">
            <a:extLst>
              <a:ext uri="{FF2B5EF4-FFF2-40B4-BE49-F238E27FC236}">
                <a16:creationId xmlns:a16="http://schemas.microsoft.com/office/drawing/2014/main" id="{BB0C49BF-704E-D7DE-F109-3436C06856DA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7" name="Google Shape;94;p4">
              <a:extLst>
                <a:ext uri="{FF2B5EF4-FFF2-40B4-BE49-F238E27FC236}">
                  <a16:creationId xmlns:a16="http://schemas.microsoft.com/office/drawing/2014/main" id="{821EFB4A-B29D-D04C-CC61-89D9AD0EC865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;p4">
              <a:extLst>
                <a:ext uri="{FF2B5EF4-FFF2-40B4-BE49-F238E27FC236}">
                  <a16:creationId xmlns:a16="http://schemas.microsoft.com/office/drawing/2014/main" id="{44C4C3A4-450B-BAA9-29BD-2E8FA5077FAC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6;p4">
              <a:extLst>
                <a:ext uri="{FF2B5EF4-FFF2-40B4-BE49-F238E27FC236}">
                  <a16:creationId xmlns:a16="http://schemas.microsoft.com/office/drawing/2014/main" id="{7746EE0D-812A-4BDE-F744-D56A5CE1B0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7;p4">
              <a:extLst>
                <a:ext uri="{FF2B5EF4-FFF2-40B4-BE49-F238E27FC236}">
                  <a16:creationId xmlns:a16="http://schemas.microsoft.com/office/drawing/2014/main" id="{FD154DB4-F236-DA0B-DF75-4205EE1FA0D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884;p18">
            <a:extLst>
              <a:ext uri="{FF2B5EF4-FFF2-40B4-BE49-F238E27FC236}">
                <a16:creationId xmlns:a16="http://schemas.microsoft.com/office/drawing/2014/main" id="{5AFC63BA-54EC-3C2E-27F5-AAE5CF559204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12" name="Google Shape;885;p18">
              <a:extLst>
                <a:ext uri="{FF2B5EF4-FFF2-40B4-BE49-F238E27FC236}">
                  <a16:creationId xmlns:a16="http://schemas.microsoft.com/office/drawing/2014/main" id="{DCDC89CB-70C2-1518-EE8C-CB12565DE2FD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6;p18">
              <a:extLst>
                <a:ext uri="{FF2B5EF4-FFF2-40B4-BE49-F238E27FC236}">
                  <a16:creationId xmlns:a16="http://schemas.microsoft.com/office/drawing/2014/main" id="{41E79966-7D5F-D57B-E580-11FBDF2463E5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887;p18">
              <a:extLst>
                <a:ext uri="{FF2B5EF4-FFF2-40B4-BE49-F238E27FC236}">
                  <a16:creationId xmlns:a16="http://schemas.microsoft.com/office/drawing/2014/main" id="{0D6FC6FB-E9A1-673F-6A23-08FBCBDDC4F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881;p18">
            <a:extLst>
              <a:ext uri="{FF2B5EF4-FFF2-40B4-BE49-F238E27FC236}">
                <a16:creationId xmlns:a16="http://schemas.microsoft.com/office/drawing/2014/main" id="{FF1CDCCF-9722-AE47-C652-CC8F0331A02A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6" name="Google Shape;882;p18">
              <a:extLst>
                <a:ext uri="{FF2B5EF4-FFF2-40B4-BE49-F238E27FC236}">
                  <a16:creationId xmlns:a16="http://schemas.microsoft.com/office/drawing/2014/main" id="{79F95D6B-4067-4AF3-FD4F-8708B9A452B3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883;p18">
              <a:extLst>
                <a:ext uri="{FF2B5EF4-FFF2-40B4-BE49-F238E27FC236}">
                  <a16:creationId xmlns:a16="http://schemas.microsoft.com/office/drawing/2014/main" id="{CB0CF4B4-D128-91B6-FB91-BD88D22CDC5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71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4A522959-98D2-5A6B-8299-00FD8296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A52CB8A4-7B83-0A9E-DAA0-8BF3D412C5D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04950" y="2024380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3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3F152EE2-FADF-BA01-5A49-C6DD421222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2050" y="2655755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de DDL / DML</a:t>
            </a:r>
            <a:endParaRPr dirty="0"/>
          </a:p>
        </p:txBody>
      </p:sp>
      <p:grpSp>
        <p:nvGrpSpPr>
          <p:cNvPr id="9" name="Google Shape;884;p18">
            <a:extLst>
              <a:ext uri="{FF2B5EF4-FFF2-40B4-BE49-F238E27FC236}">
                <a16:creationId xmlns:a16="http://schemas.microsoft.com/office/drawing/2014/main" id="{F926E8E5-7841-4336-F283-87BD0E05A705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0" name="Google Shape;885;p18">
              <a:extLst>
                <a:ext uri="{FF2B5EF4-FFF2-40B4-BE49-F238E27FC236}">
                  <a16:creationId xmlns:a16="http://schemas.microsoft.com/office/drawing/2014/main" id="{C1780E34-ABBB-0687-FD5E-8354E762AE99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6;p18">
              <a:extLst>
                <a:ext uri="{FF2B5EF4-FFF2-40B4-BE49-F238E27FC236}">
                  <a16:creationId xmlns:a16="http://schemas.microsoft.com/office/drawing/2014/main" id="{FBE21ABE-0A1D-8D1C-AA27-73B752845D02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887;p18">
              <a:extLst>
                <a:ext uri="{FF2B5EF4-FFF2-40B4-BE49-F238E27FC236}">
                  <a16:creationId xmlns:a16="http://schemas.microsoft.com/office/drawing/2014/main" id="{D42CBAA4-3221-C05B-10E6-D11E8951D9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881;p18">
            <a:extLst>
              <a:ext uri="{FF2B5EF4-FFF2-40B4-BE49-F238E27FC236}">
                <a16:creationId xmlns:a16="http://schemas.microsoft.com/office/drawing/2014/main" id="{47F0D70A-B58A-0F60-CCF8-F56D86EDB478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4" name="Google Shape;882;p18">
              <a:extLst>
                <a:ext uri="{FF2B5EF4-FFF2-40B4-BE49-F238E27FC236}">
                  <a16:creationId xmlns:a16="http://schemas.microsoft.com/office/drawing/2014/main" id="{D62883F4-65E3-0554-3C32-7CCC34882B25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883;p18">
              <a:extLst>
                <a:ext uri="{FF2B5EF4-FFF2-40B4-BE49-F238E27FC236}">
                  <a16:creationId xmlns:a16="http://schemas.microsoft.com/office/drawing/2014/main" id="{BFF69EE7-C768-5A46-87E7-0B93E633F90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oogle Shape;93;p4">
            <a:extLst>
              <a:ext uri="{FF2B5EF4-FFF2-40B4-BE49-F238E27FC236}">
                <a16:creationId xmlns:a16="http://schemas.microsoft.com/office/drawing/2014/main" id="{AC9B75D1-14BE-9567-1EBE-A93749999522}"/>
              </a:ext>
            </a:extLst>
          </p:cNvPr>
          <p:cNvGrpSpPr/>
          <p:nvPr/>
        </p:nvGrpSpPr>
        <p:grpSpPr>
          <a:xfrm>
            <a:off x="-4701195" y="2635223"/>
            <a:ext cx="4507248" cy="2851689"/>
            <a:chOff x="-65294" y="2635223"/>
            <a:chExt cx="4507248" cy="2851689"/>
          </a:xfrm>
        </p:grpSpPr>
        <p:sp>
          <p:nvSpPr>
            <p:cNvPr id="17" name="Google Shape;94;p4">
              <a:extLst>
                <a:ext uri="{FF2B5EF4-FFF2-40B4-BE49-F238E27FC236}">
                  <a16:creationId xmlns:a16="http://schemas.microsoft.com/office/drawing/2014/main" id="{31AD8D3B-A7F8-5BFF-46FB-91ED12639020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;p4">
              <a:extLst>
                <a:ext uri="{FF2B5EF4-FFF2-40B4-BE49-F238E27FC236}">
                  <a16:creationId xmlns:a16="http://schemas.microsoft.com/office/drawing/2014/main" id="{B93FCC18-07E0-D14E-9EB1-7A28C06233E2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96;p4">
              <a:extLst>
                <a:ext uri="{FF2B5EF4-FFF2-40B4-BE49-F238E27FC236}">
                  <a16:creationId xmlns:a16="http://schemas.microsoft.com/office/drawing/2014/main" id="{32CEEFA4-B1F8-AAB5-9825-2010BCF01A0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97;p4">
              <a:extLst>
                <a:ext uri="{FF2B5EF4-FFF2-40B4-BE49-F238E27FC236}">
                  <a16:creationId xmlns:a16="http://schemas.microsoft.com/office/drawing/2014/main" id="{6AF8991C-01D7-B1D1-B38D-48ECD70EDCE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90;p4">
            <a:extLst>
              <a:ext uri="{FF2B5EF4-FFF2-40B4-BE49-F238E27FC236}">
                <a16:creationId xmlns:a16="http://schemas.microsoft.com/office/drawing/2014/main" id="{A81BCDEE-D561-71DB-A214-7C68B52F355B}"/>
              </a:ext>
            </a:extLst>
          </p:cNvPr>
          <p:cNvGrpSpPr/>
          <p:nvPr/>
        </p:nvGrpSpPr>
        <p:grpSpPr>
          <a:xfrm>
            <a:off x="9212975" y="-426174"/>
            <a:ext cx="2501000" cy="1673624"/>
            <a:chOff x="6843884" y="-426174"/>
            <a:chExt cx="2501000" cy="1673624"/>
          </a:xfrm>
        </p:grpSpPr>
        <p:sp>
          <p:nvSpPr>
            <p:cNvPr id="22" name="Google Shape;91;p4">
              <a:extLst>
                <a:ext uri="{FF2B5EF4-FFF2-40B4-BE49-F238E27FC236}">
                  <a16:creationId xmlns:a16="http://schemas.microsoft.com/office/drawing/2014/main" id="{1A83EB16-4983-5226-2F0D-436E758EEDDE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Google Shape;92;p4">
              <a:extLst>
                <a:ext uri="{FF2B5EF4-FFF2-40B4-BE49-F238E27FC236}">
                  <a16:creationId xmlns:a16="http://schemas.microsoft.com/office/drawing/2014/main" id="{5776E684-A7A6-4855-4159-A4B943BCEBB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475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0;p4">
            <a:extLst>
              <a:ext uri="{FF2B5EF4-FFF2-40B4-BE49-F238E27FC236}">
                <a16:creationId xmlns:a16="http://schemas.microsoft.com/office/drawing/2014/main" id="{B6009856-7FA6-2B17-E36D-41460D1221AA}"/>
              </a:ext>
            </a:extLst>
          </p:cNvPr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13" name="Google Shape;91;p4">
              <a:extLst>
                <a:ext uri="{FF2B5EF4-FFF2-40B4-BE49-F238E27FC236}">
                  <a16:creationId xmlns:a16="http://schemas.microsoft.com/office/drawing/2014/main" id="{04300DD9-B3E3-E980-F090-36912B374096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92;p4">
              <a:extLst>
                <a:ext uri="{FF2B5EF4-FFF2-40B4-BE49-F238E27FC236}">
                  <a16:creationId xmlns:a16="http://schemas.microsoft.com/office/drawing/2014/main" id="{14BCCB1F-5287-D526-EA51-267A9038CE8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93;p4">
            <a:extLst>
              <a:ext uri="{FF2B5EF4-FFF2-40B4-BE49-F238E27FC236}">
                <a16:creationId xmlns:a16="http://schemas.microsoft.com/office/drawing/2014/main" id="{907F06F6-E0EF-3FB8-5CDC-D33DD55DBA16}"/>
              </a:ext>
            </a:extLst>
          </p:cNvPr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16" name="Google Shape;94;p4">
              <a:extLst>
                <a:ext uri="{FF2B5EF4-FFF2-40B4-BE49-F238E27FC236}">
                  <a16:creationId xmlns:a16="http://schemas.microsoft.com/office/drawing/2014/main" id="{BDD678E2-484E-39DB-7962-6DB4E23E47EF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;p4">
              <a:extLst>
                <a:ext uri="{FF2B5EF4-FFF2-40B4-BE49-F238E27FC236}">
                  <a16:creationId xmlns:a16="http://schemas.microsoft.com/office/drawing/2014/main" id="{1A338607-5977-E4CA-754F-135D6748D482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96;p4">
              <a:extLst>
                <a:ext uri="{FF2B5EF4-FFF2-40B4-BE49-F238E27FC236}">
                  <a16:creationId xmlns:a16="http://schemas.microsoft.com/office/drawing/2014/main" id="{0F1A8D30-FA4D-B24F-672D-289A9946BD1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7;p4">
              <a:extLst>
                <a:ext uri="{FF2B5EF4-FFF2-40B4-BE49-F238E27FC236}">
                  <a16:creationId xmlns:a16="http://schemas.microsoft.com/office/drawing/2014/main" id="{668BA380-A87F-F5DF-D9B7-C35E85CBD41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6040308-EA92-1EDE-2D61-F3488A79B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64766"/>
            <a:ext cx="2857500" cy="1600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A81E60E3-4D28-D51C-221F-F88719813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890" y="0"/>
            <a:ext cx="1943538" cy="19435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F783C7-F0CE-DE7E-8AF1-6645DD3B2FB9}"/>
              </a:ext>
            </a:extLst>
          </p:cNvPr>
          <p:cNvSpPr txBox="1"/>
          <p:nvPr/>
        </p:nvSpPr>
        <p:spPr>
          <a:xfrm>
            <a:off x="2435901" y="1667715"/>
            <a:ext cx="529783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000" dirty="0"/>
              <a:t>Para trabajar con la base de datos, </a:t>
            </a:r>
            <a:r>
              <a:rPr lang="es-MX" sz="2000" dirty="0" err="1"/>
              <a:t>firebase</a:t>
            </a:r>
            <a:r>
              <a:rPr lang="es-MX" sz="2000" dirty="0"/>
              <a:t> necesita </a:t>
            </a:r>
            <a:r>
              <a:rPr lang="es-MX" sz="2000" dirty="0" err="1"/>
              <a:t>apis</a:t>
            </a:r>
            <a:r>
              <a:rPr lang="es-MX" sz="2000" dirty="0"/>
              <a:t> para interactuar con sus servicios permitiendo acceder y gestionar datos, pero para esto necesita </a:t>
            </a:r>
            <a:r>
              <a:rPr lang="es-MX" sz="2000" dirty="0" err="1"/>
              <a:t>sdks</a:t>
            </a:r>
            <a:r>
              <a:rPr lang="es-MX" sz="2000" dirty="0"/>
              <a:t> para que tus próximos proyectos se comunique con los datos que tenga </a:t>
            </a:r>
            <a:r>
              <a:rPr lang="es-MX" sz="2000" dirty="0" err="1"/>
              <a:t>firebase</a:t>
            </a:r>
            <a:r>
              <a:rPr lang="es-MX" sz="2000" dirty="0"/>
              <a:t>.</a:t>
            </a:r>
            <a:endParaRPr lang="en-US" sz="2000" dirty="0"/>
          </a:p>
        </p:txBody>
      </p:sp>
      <p:grpSp>
        <p:nvGrpSpPr>
          <p:cNvPr id="4" name="Google Shape;884;p18">
            <a:extLst>
              <a:ext uri="{FF2B5EF4-FFF2-40B4-BE49-F238E27FC236}">
                <a16:creationId xmlns:a16="http://schemas.microsoft.com/office/drawing/2014/main" id="{059D489B-AFE3-EF77-3427-F0A65D291A2F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5" name="Google Shape;885;p18">
              <a:extLst>
                <a:ext uri="{FF2B5EF4-FFF2-40B4-BE49-F238E27FC236}">
                  <a16:creationId xmlns:a16="http://schemas.microsoft.com/office/drawing/2014/main" id="{245EA92C-C8E8-50B1-C720-21503178A8A9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18">
              <a:extLst>
                <a:ext uri="{FF2B5EF4-FFF2-40B4-BE49-F238E27FC236}">
                  <a16:creationId xmlns:a16="http://schemas.microsoft.com/office/drawing/2014/main" id="{E5011273-B17D-53C0-84B7-DE032531457E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887;p18">
              <a:extLst>
                <a:ext uri="{FF2B5EF4-FFF2-40B4-BE49-F238E27FC236}">
                  <a16:creationId xmlns:a16="http://schemas.microsoft.com/office/drawing/2014/main" id="{5CDB2815-6848-CA23-EBF0-2EC98F111FB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881;p18">
            <a:extLst>
              <a:ext uri="{FF2B5EF4-FFF2-40B4-BE49-F238E27FC236}">
                <a16:creationId xmlns:a16="http://schemas.microsoft.com/office/drawing/2014/main" id="{6F82AEF5-0F99-5C57-7243-DA1A2E6F12D2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0" name="Google Shape;882;p18">
              <a:extLst>
                <a:ext uri="{FF2B5EF4-FFF2-40B4-BE49-F238E27FC236}">
                  <a16:creationId xmlns:a16="http://schemas.microsoft.com/office/drawing/2014/main" id="{C28BEED7-B5EE-E8A9-FA25-ACAAD8BE2990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883;p18">
              <a:extLst>
                <a:ext uri="{FF2B5EF4-FFF2-40B4-BE49-F238E27FC236}">
                  <a16:creationId xmlns:a16="http://schemas.microsoft.com/office/drawing/2014/main" id="{DB2B80B5-E489-3911-9959-9AB7CCFC5FC8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8BEB8-900E-F56A-F1A3-77AB302E1572}"/>
              </a:ext>
            </a:extLst>
          </p:cNvPr>
          <p:cNvGrpSpPr/>
          <p:nvPr/>
        </p:nvGrpSpPr>
        <p:grpSpPr>
          <a:xfrm>
            <a:off x="9236698" y="4178175"/>
            <a:ext cx="3434347" cy="1021794"/>
            <a:chOff x="5861375" y="4178175"/>
            <a:chExt cx="3434347" cy="1021794"/>
          </a:xfrm>
        </p:grpSpPr>
        <p:sp>
          <p:nvSpPr>
            <p:cNvPr id="21" name="Google Shape;27;p3">
              <a:extLst>
                <a:ext uri="{FF2B5EF4-FFF2-40B4-BE49-F238E27FC236}">
                  <a16:creationId xmlns:a16="http://schemas.microsoft.com/office/drawing/2014/main" id="{5C203C83-9312-772B-D79B-A9D25CADD524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8;p3">
              <a:extLst>
                <a:ext uri="{FF2B5EF4-FFF2-40B4-BE49-F238E27FC236}">
                  <a16:creationId xmlns:a16="http://schemas.microsoft.com/office/drawing/2014/main" id="{93AC9C66-5E84-00E9-621B-F7E9AC674FC7}"/>
                </a:ext>
              </a:extLst>
            </p:cNvPr>
            <p:cNvGrpSpPr/>
            <p:nvPr/>
          </p:nvGrpSpPr>
          <p:grpSpPr>
            <a:xfrm>
              <a:off x="6290393" y="4651784"/>
              <a:ext cx="3005329" cy="548185"/>
              <a:chOff x="6290110" y="4651689"/>
              <a:chExt cx="2765556" cy="548185"/>
            </a:xfrm>
          </p:grpSpPr>
          <p:sp>
            <p:nvSpPr>
              <p:cNvPr id="23" name="Google Shape;29;p3">
                <a:extLst>
                  <a:ext uri="{FF2B5EF4-FFF2-40B4-BE49-F238E27FC236}">
                    <a16:creationId xmlns:a16="http://schemas.microsoft.com/office/drawing/2014/main" id="{EB662D3A-373E-A25B-685D-CC271552CC46}"/>
                  </a:ext>
                </a:extLst>
              </p:cNvPr>
              <p:cNvSpPr/>
              <p:nvPr/>
            </p:nvSpPr>
            <p:spPr>
              <a:xfrm>
                <a:off x="8707752" y="4709513"/>
                <a:ext cx="347912" cy="331809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648" extrusionOk="0">
                    <a:moveTo>
                      <a:pt x="263" y="1"/>
                    </a:moveTo>
                    <a:cubicBezTo>
                      <a:pt x="175" y="18"/>
                      <a:pt x="89" y="31"/>
                      <a:pt x="1" y="52"/>
                    </a:cubicBezTo>
                    <a:lnTo>
                      <a:pt x="4249" y="4300"/>
                    </a:lnTo>
                    <a:lnTo>
                      <a:pt x="4276" y="4328"/>
                    </a:lnTo>
                    <a:lnTo>
                      <a:pt x="4596" y="4647"/>
                    </a:lnTo>
                    <a:lnTo>
                      <a:pt x="4596" y="4334"/>
                    </a:lnTo>
                    <a:lnTo>
                      <a:pt x="4460" y="4198"/>
                    </a:lnTo>
                    <a:lnTo>
                      <a:pt x="4433" y="417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;p3">
                <a:extLst>
                  <a:ext uri="{FF2B5EF4-FFF2-40B4-BE49-F238E27FC236}">
                    <a16:creationId xmlns:a16="http://schemas.microsoft.com/office/drawing/2014/main" id="{90C09B86-6BCA-D4EE-6FA0-63B74B36AE43}"/>
                  </a:ext>
                </a:extLst>
              </p:cNvPr>
              <p:cNvSpPr/>
              <p:nvPr/>
            </p:nvSpPr>
            <p:spPr>
              <a:xfrm>
                <a:off x="8536031" y="4766481"/>
                <a:ext cx="475286" cy="433394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71" extrusionOk="0">
                    <a:moveTo>
                      <a:pt x="209" y="0"/>
                    </a:moveTo>
                    <a:cubicBezTo>
                      <a:pt x="141" y="34"/>
                      <a:pt x="69" y="68"/>
                      <a:pt x="1" y="102"/>
                    </a:cubicBezTo>
                    <a:lnTo>
                      <a:pt x="4958" y="5063"/>
                    </a:lnTo>
                    <a:lnTo>
                      <a:pt x="4985" y="5090"/>
                    </a:lnTo>
                    <a:lnTo>
                      <a:pt x="5012" y="5117"/>
                    </a:lnTo>
                    <a:lnTo>
                      <a:pt x="5966" y="6071"/>
                    </a:lnTo>
                    <a:lnTo>
                      <a:pt x="6279" y="6071"/>
                    </a:lnTo>
                    <a:lnTo>
                      <a:pt x="5169" y="4961"/>
                    </a:lnTo>
                    <a:lnTo>
                      <a:pt x="5142" y="4933"/>
                    </a:lnTo>
                    <a:lnTo>
                      <a:pt x="5114" y="4906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;p3">
                <a:extLst>
                  <a:ext uri="{FF2B5EF4-FFF2-40B4-BE49-F238E27FC236}">
                    <a16:creationId xmlns:a16="http://schemas.microsoft.com/office/drawing/2014/main" id="{B9639A65-A57D-9EA8-6502-87B12623B9FF}"/>
                  </a:ext>
                </a:extLst>
              </p:cNvPr>
              <p:cNvSpPr/>
              <p:nvPr/>
            </p:nvSpPr>
            <p:spPr>
              <a:xfrm>
                <a:off x="8458457" y="4804173"/>
                <a:ext cx="434493" cy="395487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540" extrusionOk="0">
                    <a:moveTo>
                      <a:pt x="202" y="0"/>
                    </a:moveTo>
                    <a:cubicBezTo>
                      <a:pt x="137" y="38"/>
                      <a:pt x="68" y="75"/>
                      <a:pt x="1" y="112"/>
                    </a:cubicBezTo>
                    <a:lnTo>
                      <a:pt x="5202" y="5315"/>
                    </a:lnTo>
                    <a:lnTo>
                      <a:pt x="5230" y="5342"/>
                    </a:lnTo>
                    <a:lnTo>
                      <a:pt x="5257" y="5369"/>
                    </a:lnTo>
                    <a:lnTo>
                      <a:pt x="5427" y="5536"/>
                    </a:lnTo>
                    <a:lnTo>
                      <a:pt x="5741" y="5540"/>
                    </a:lnTo>
                    <a:lnTo>
                      <a:pt x="5414" y="5213"/>
                    </a:lnTo>
                    <a:lnTo>
                      <a:pt x="5386" y="5185"/>
                    </a:lnTo>
                    <a:lnTo>
                      <a:pt x="5359" y="5158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2;p3">
                <a:extLst>
                  <a:ext uri="{FF2B5EF4-FFF2-40B4-BE49-F238E27FC236}">
                    <a16:creationId xmlns:a16="http://schemas.microsoft.com/office/drawing/2014/main" id="{E8B09272-163B-BF3B-C495-57922F4B25D6}"/>
                  </a:ext>
                </a:extLst>
              </p:cNvPr>
              <p:cNvSpPr/>
              <p:nvPr/>
            </p:nvSpPr>
            <p:spPr>
              <a:xfrm>
                <a:off x="8617767" y="4733856"/>
                <a:ext cx="437899" cy="418902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5868" extrusionOk="0">
                    <a:moveTo>
                      <a:pt x="229" y="1"/>
                    </a:moveTo>
                    <a:cubicBezTo>
                      <a:pt x="154" y="28"/>
                      <a:pt x="76" y="52"/>
                      <a:pt x="1" y="83"/>
                    </a:cubicBezTo>
                    <a:lnTo>
                      <a:pt x="4658" y="4739"/>
                    </a:lnTo>
                    <a:lnTo>
                      <a:pt x="4685" y="4767"/>
                    </a:lnTo>
                    <a:lnTo>
                      <a:pt x="4712" y="4794"/>
                    </a:lnTo>
                    <a:lnTo>
                      <a:pt x="5785" y="5867"/>
                    </a:lnTo>
                    <a:lnTo>
                      <a:pt x="5785" y="5553"/>
                    </a:lnTo>
                    <a:lnTo>
                      <a:pt x="4869" y="4637"/>
                    </a:lnTo>
                    <a:lnTo>
                      <a:pt x="4842" y="4610"/>
                    </a:lnTo>
                    <a:lnTo>
                      <a:pt x="4814" y="4583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;p3">
                <a:extLst>
                  <a:ext uri="{FF2B5EF4-FFF2-40B4-BE49-F238E27FC236}">
                    <a16:creationId xmlns:a16="http://schemas.microsoft.com/office/drawing/2014/main" id="{E7456338-9939-55BC-01E9-66902947E16F}"/>
                  </a:ext>
                </a:extLst>
              </p:cNvPr>
              <p:cNvSpPr/>
              <p:nvPr/>
            </p:nvSpPr>
            <p:spPr>
              <a:xfrm>
                <a:off x="8950916" y="4719793"/>
                <a:ext cx="104745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extrusionOk="0">
                    <a:moveTo>
                      <a:pt x="0" y="0"/>
                    </a:moveTo>
                    <a:lnTo>
                      <a:pt x="1383" y="1383"/>
                    </a:lnTo>
                    <a:lnTo>
                      <a:pt x="1383" y="1073"/>
                    </a:lnTo>
                    <a:lnTo>
                      <a:pt x="525" y="211"/>
                    </a:lnTo>
                    <a:cubicBezTo>
                      <a:pt x="358" y="129"/>
                      <a:pt x="181" y="61"/>
                      <a:pt x="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4;p3">
                <a:extLst>
                  <a:ext uri="{FF2B5EF4-FFF2-40B4-BE49-F238E27FC236}">
                    <a16:creationId xmlns:a16="http://schemas.microsoft.com/office/drawing/2014/main" id="{AB91DFF5-0607-C409-E94C-81177D7AAC6A}"/>
                  </a:ext>
                </a:extLst>
              </p:cNvPr>
              <p:cNvSpPr/>
              <p:nvPr/>
            </p:nvSpPr>
            <p:spPr>
              <a:xfrm>
                <a:off x="8812949" y="4700947"/>
                <a:ext cx="242714" cy="229011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3208" extrusionOk="0">
                    <a:moveTo>
                      <a:pt x="93" y="0"/>
                    </a:moveTo>
                    <a:cubicBezTo>
                      <a:pt x="62" y="0"/>
                      <a:pt x="32" y="1"/>
                      <a:pt x="1" y="2"/>
                    </a:cubicBezTo>
                    <a:lnTo>
                      <a:pt x="3206" y="3207"/>
                    </a:lnTo>
                    <a:lnTo>
                      <a:pt x="3206" y="2894"/>
                    </a:lnTo>
                    <a:lnTo>
                      <a:pt x="318" y="5"/>
                    </a:lnTo>
                    <a:cubicBezTo>
                      <a:pt x="243" y="3"/>
                      <a:pt x="168" y="0"/>
                      <a:pt x="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;p3">
                <a:extLst>
                  <a:ext uri="{FF2B5EF4-FFF2-40B4-BE49-F238E27FC236}">
                    <a16:creationId xmlns:a16="http://schemas.microsoft.com/office/drawing/2014/main" id="{39171E3D-804F-530F-B776-A7B8D37697BA}"/>
                  </a:ext>
                </a:extLst>
              </p:cNvPr>
              <p:cNvSpPr/>
              <p:nvPr/>
            </p:nvSpPr>
            <p:spPr>
              <a:xfrm>
                <a:off x="8050308" y="4980501"/>
                <a:ext cx="250433" cy="21716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042" extrusionOk="0">
                    <a:moveTo>
                      <a:pt x="263" y="0"/>
                    </a:moveTo>
                    <a:cubicBezTo>
                      <a:pt x="175" y="17"/>
                      <a:pt x="89" y="34"/>
                      <a:pt x="1" y="48"/>
                    </a:cubicBezTo>
                    <a:lnTo>
                      <a:pt x="2996" y="3042"/>
                    </a:lnTo>
                    <a:lnTo>
                      <a:pt x="3309" y="3042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;p3">
                <a:extLst>
                  <a:ext uri="{FF2B5EF4-FFF2-40B4-BE49-F238E27FC236}">
                    <a16:creationId xmlns:a16="http://schemas.microsoft.com/office/drawing/2014/main" id="{9546E27A-BD17-DE92-3CF7-5B1AB72A8C7C}"/>
                  </a:ext>
                </a:extLst>
              </p:cNvPr>
              <p:cNvSpPr/>
              <p:nvPr/>
            </p:nvSpPr>
            <p:spPr>
              <a:xfrm>
                <a:off x="8228689" y="4922320"/>
                <a:ext cx="308709" cy="276127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868" extrusionOk="0">
                    <a:moveTo>
                      <a:pt x="213" y="1"/>
                    </a:moveTo>
                    <a:cubicBezTo>
                      <a:pt x="141" y="34"/>
                      <a:pt x="73" y="66"/>
                      <a:pt x="1" y="100"/>
                    </a:cubicBezTo>
                    <a:lnTo>
                      <a:pt x="3769" y="3867"/>
                    </a:lnTo>
                    <a:lnTo>
                      <a:pt x="4079" y="3867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;p3">
                <a:extLst>
                  <a:ext uri="{FF2B5EF4-FFF2-40B4-BE49-F238E27FC236}">
                    <a16:creationId xmlns:a16="http://schemas.microsoft.com/office/drawing/2014/main" id="{9AE02B67-CC35-BB20-0D82-3A28692A6FC3}"/>
                  </a:ext>
                </a:extLst>
              </p:cNvPr>
              <p:cNvSpPr/>
              <p:nvPr/>
            </p:nvSpPr>
            <p:spPr>
              <a:xfrm>
                <a:off x="8383154" y="4844222"/>
                <a:ext cx="391203" cy="354939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972" extrusionOk="0">
                    <a:moveTo>
                      <a:pt x="198" y="1"/>
                    </a:moveTo>
                    <a:cubicBezTo>
                      <a:pt x="134" y="39"/>
                      <a:pt x="65" y="76"/>
                      <a:pt x="1" y="114"/>
                    </a:cubicBezTo>
                    <a:lnTo>
                      <a:pt x="4855" y="4971"/>
                    </a:lnTo>
                    <a:lnTo>
                      <a:pt x="5169" y="497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;p3">
                <a:extLst>
                  <a:ext uri="{FF2B5EF4-FFF2-40B4-BE49-F238E27FC236}">
                    <a16:creationId xmlns:a16="http://schemas.microsoft.com/office/drawing/2014/main" id="{FC89F23E-D611-BE3C-D79D-25977BEBB592}"/>
                  </a:ext>
                </a:extLst>
              </p:cNvPr>
              <p:cNvSpPr/>
              <p:nvPr/>
            </p:nvSpPr>
            <p:spPr>
              <a:xfrm>
                <a:off x="7938905" y="4990209"/>
                <a:ext cx="243244" cy="207238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903" extrusionOk="0">
                    <a:moveTo>
                      <a:pt x="1" y="0"/>
                    </a:moveTo>
                    <a:lnTo>
                      <a:pt x="2900" y="2899"/>
                    </a:lnTo>
                    <a:lnTo>
                      <a:pt x="3213" y="2903"/>
                    </a:lnTo>
                    <a:lnTo>
                      <a:pt x="325" y="14"/>
                    </a:lnTo>
                    <a:cubicBezTo>
                      <a:pt x="216" y="11"/>
                      <a:pt x="106" y="7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9;p3">
                <a:extLst>
                  <a:ext uri="{FF2B5EF4-FFF2-40B4-BE49-F238E27FC236}">
                    <a16:creationId xmlns:a16="http://schemas.microsoft.com/office/drawing/2014/main" id="{BB9E901C-D5B8-7538-4A5F-FE2A1CAB4896}"/>
                  </a:ext>
                </a:extLst>
              </p:cNvPr>
              <p:cNvSpPr/>
              <p:nvPr/>
            </p:nvSpPr>
            <p:spPr>
              <a:xfrm>
                <a:off x="8144153" y="4955372"/>
                <a:ext cx="274879" cy="24286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402" extrusionOk="0">
                    <a:moveTo>
                      <a:pt x="232" y="1"/>
                    </a:moveTo>
                    <a:cubicBezTo>
                      <a:pt x="154" y="29"/>
                      <a:pt x="79" y="55"/>
                      <a:pt x="1" y="79"/>
                    </a:cubicBezTo>
                    <a:lnTo>
                      <a:pt x="3319" y="3398"/>
                    </a:lnTo>
                    <a:lnTo>
                      <a:pt x="3632" y="340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0;p3">
                <a:extLst>
                  <a:ext uri="{FF2B5EF4-FFF2-40B4-BE49-F238E27FC236}">
                    <a16:creationId xmlns:a16="http://schemas.microsoft.com/office/drawing/2014/main" id="{FAEEC1D9-F6E6-36D2-178B-9EA7F0244C56}"/>
                  </a:ext>
                </a:extLst>
              </p:cNvPr>
              <p:cNvSpPr/>
              <p:nvPr/>
            </p:nvSpPr>
            <p:spPr>
              <a:xfrm>
                <a:off x="8307322" y="4884413"/>
                <a:ext cx="348745" cy="314462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405" extrusionOk="0">
                    <a:moveTo>
                      <a:pt x="202" y="0"/>
                    </a:moveTo>
                    <a:cubicBezTo>
                      <a:pt x="134" y="38"/>
                      <a:pt x="66" y="72"/>
                      <a:pt x="1" y="109"/>
                    </a:cubicBezTo>
                    <a:lnTo>
                      <a:pt x="4293" y="4402"/>
                    </a:lnTo>
                    <a:lnTo>
                      <a:pt x="4607" y="4405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1;p3">
                <a:extLst>
                  <a:ext uri="{FF2B5EF4-FFF2-40B4-BE49-F238E27FC236}">
                    <a16:creationId xmlns:a16="http://schemas.microsoft.com/office/drawing/2014/main" id="{6B0C1536-B14C-8955-8590-1F11AF6B5B4B}"/>
                  </a:ext>
                </a:extLst>
              </p:cNvPr>
              <p:cNvSpPr/>
              <p:nvPr/>
            </p:nvSpPr>
            <p:spPr>
              <a:xfrm>
                <a:off x="7772103" y="4944236"/>
                <a:ext cx="291756" cy="252712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3540" extrusionOk="0">
                    <a:moveTo>
                      <a:pt x="1" y="1"/>
                    </a:moveTo>
                    <a:lnTo>
                      <a:pt x="1013" y="1012"/>
                    </a:lnTo>
                    <a:lnTo>
                      <a:pt x="1040" y="1040"/>
                    </a:lnTo>
                    <a:lnTo>
                      <a:pt x="1067" y="1067"/>
                    </a:lnTo>
                    <a:lnTo>
                      <a:pt x="3540" y="3540"/>
                    </a:lnTo>
                    <a:lnTo>
                      <a:pt x="3854" y="3540"/>
                    </a:lnTo>
                    <a:lnTo>
                      <a:pt x="1224" y="910"/>
                    </a:lnTo>
                    <a:lnTo>
                      <a:pt x="1197" y="883"/>
                    </a:lnTo>
                    <a:lnTo>
                      <a:pt x="1169" y="856"/>
                    </a:lnTo>
                    <a:lnTo>
                      <a:pt x="576" y="266"/>
                    </a:lnTo>
                    <a:cubicBezTo>
                      <a:pt x="382" y="188"/>
                      <a:pt x="188" y="95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;p3">
                <a:extLst>
                  <a:ext uri="{FF2B5EF4-FFF2-40B4-BE49-F238E27FC236}">
                    <a16:creationId xmlns:a16="http://schemas.microsoft.com/office/drawing/2014/main" id="{014AC83E-893B-505A-1DB8-0E4FF9AFBEED}"/>
                  </a:ext>
                </a:extLst>
              </p:cNvPr>
              <p:cNvSpPr/>
              <p:nvPr/>
            </p:nvSpPr>
            <p:spPr>
              <a:xfrm>
                <a:off x="7409362" y="4713440"/>
                <a:ext cx="535832" cy="483293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6770" extrusionOk="0">
                    <a:moveTo>
                      <a:pt x="1" y="1"/>
                    </a:moveTo>
                    <a:lnTo>
                      <a:pt x="5026" y="5025"/>
                    </a:lnTo>
                    <a:lnTo>
                      <a:pt x="5053" y="5053"/>
                    </a:lnTo>
                    <a:lnTo>
                      <a:pt x="5080" y="5080"/>
                    </a:lnTo>
                    <a:lnTo>
                      <a:pt x="6767" y="6770"/>
                    </a:lnTo>
                    <a:lnTo>
                      <a:pt x="7080" y="6770"/>
                    </a:lnTo>
                    <a:lnTo>
                      <a:pt x="5237" y="4923"/>
                    </a:lnTo>
                    <a:lnTo>
                      <a:pt x="5210" y="4896"/>
                    </a:lnTo>
                    <a:lnTo>
                      <a:pt x="5182" y="4869"/>
                    </a:lnTo>
                    <a:lnTo>
                      <a:pt x="726" y="413"/>
                    </a:lnTo>
                    <a:cubicBezTo>
                      <a:pt x="495" y="270"/>
                      <a:pt x="256" y="130"/>
                      <a:pt x="11" y="4"/>
                    </a:cubicBezTo>
                    <a:cubicBezTo>
                      <a:pt x="7" y="4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;p3">
                <a:extLst>
                  <a:ext uri="{FF2B5EF4-FFF2-40B4-BE49-F238E27FC236}">
                    <a16:creationId xmlns:a16="http://schemas.microsoft.com/office/drawing/2014/main" id="{8DC06191-4F63-824F-2C5A-88FBD5017F35}"/>
                  </a:ext>
                </a:extLst>
              </p:cNvPr>
              <p:cNvSpPr/>
              <p:nvPr/>
            </p:nvSpPr>
            <p:spPr>
              <a:xfrm>
                <a:off x="7235068" y="4660399"/>
                <a:ext cx="591837" cy="53583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7506" extrusionOk="0">
                    <a:moveTo>
                      <a:pt x="1" y="1"/>
                    </a:moveTo>
                    <a:lnTo>
                      <a:pt x="6548" y="6549"/>
                    </a:lnTo>
                    <a:lnTo>
                      <a:pt x="6576" y="6576"/>
                    </a:lnTo>
                    <a:lnTo>
                      <a:pt x="7505" y="7505"/>
                    </a:lnTo>
                    <a:lnTo>
                      <a:pt x="7819" y="7505"/>
                    </a:lnTo>
                    <a:lnTo>
                      <a:pt x="6760" y="6447"/>
                    </a:lnTo>
                    <a:lnTo>
                      <a:pt x="6732" y="6419"/>
                    </a:lnTo>
                    <a:lnTo>
                      <a:pt x="389" y="76"/>
                    </a:lnTo>
                    <a:cubicBezTo>
                      <a:pt x="260" y="49"/>
                      <a:pt x="130" y="2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4;p3">
                <a:extLst>
                  <a:ext uri="{FF2B5EF4-FFF2-40B4-BE49-F238E27FC236}">
                    <a16:creationId xmlns:a16="http://schemas.microsoft.com/office/drawing/2014/main" id="{1B47C46F-FBF8-C79D-DBC2-98A0EC21697C}"/>
                  </a:ext>
                </a:extLst>
              </p:cNvPr>
              <p:cNvSpPr/>
              <p:nvPr/>
            </p:nvSpPr>
            <p:spPr>
              <a:xfrm>
                <a:off x="7107999" y="4651689"/>
                <a:ext cx="600541" cy="544330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7625" extrusionOk="0">
                    <a:moveTo>
                      <a:pt x="156" y="1"/>
                    </a:moveTo>
                    <a:cubicBezTo>
                      <a:pt x="103" y="1"/>
                      <a:pt x="51" y="2"/>
                      <a:pt x="0" y="3"/>
                    </a:cubicBezTo>
                    <a:lnTo>
                      <a:pt x="7447" y="7451"/>
                    </a:lnTo>
                    <a:lnTo>
                      <a:pt x="7475" y="7478"/>
                    </a:lnTo>
                    <a:lnTo>
                      <a:pt x="7502" y="7505"/>
                    </a:lnTo>
                    <a:lnTo>
                      <a:pt x="7621" y="7624"/>
                    </a:lnTo>
                    <a:lnTo>
                      <a:pt x="7934" y="7624"/>
                    </a:lnTo>
                    <a:lnTo>
                      <a:pt x="7659" y="7349"/>
                    </a:lnTo>
                    <a:lnTo>
                      <a:pt x="7631" y="7321"/>
                    </a:lnTo>
                    <a:lnTo>
                      <a:pt x="7604" y="7294"/>
                    </a:lnTo>
                    <a:lnTo>
                      <a:pt x="313" y="3"/>
                    </a:lnTo>
                    <a:cubicBezTo>
                      <a:pt x="261" y="2"/>
                      <a:pt x="208" y="1"/>
                      <a:pt x="1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5;p3">
                <a:extLst>
                  <a:ext uri="{FF2B5EF4-FFF2-40B4-BE49-F238E27FC236}">
                    <a16:creationId xmlns:a16="http://schemas.microsoft.com/office/drawing/2014/main" id="{5D47504A-7B72-5502-EBF4-DA52A668565F}"/>
                  </a:ext>
                </a:extLst>
              </p:cNvPr>
              <p:cNvSpPr/>
              <p:nvPr/>
            </p:nvSpPr>
            <p:spPr>
              <a:xfrm>
                <a:off x="6522452" y="4869065"/>
                <a:ext cx="356919" cy="324528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4546" extrusionOk="0">
                    <a:moveTo>
                      <a:pt x="171" y="0"/>
                    </a:moveTo>
                    <a:cubicBezTo>
                      <a:pt x="113" y="49"/>
                      <a:pt x="58" y="96"/>
                      <a:pt x="0" y="140"/>
                    </a:cubicBezTo>
                    <a:lnTo>
                      <a:pt x="1926" y="2065"/>
                    </a:lnTo>
                    <a:lnTo>
                      <a:pt x="1953" y="2093"/>
                    </a:lnTo>
                    <a:lnTo>
                      <a:pt x="1980" y="2120"/>
                    </a:lnTo>
                    <a:lnTo>
                      <a:pt x="4402" y="4541"/>
                    </a:lnTo>
                    <a:lnTo>
                      <a:pt x="4715" y="4546"/>
                    </a:lnTo>
                    <a:lnTo>
                      <a:pt x="4715" y="4546"/>
                    </a:lnTo>
                    <a:lnTo>
                      <a:pt x="2133" y="1963"/>
                    </a:lnTo>
                    <a:lnTo>
                      <a:pt x="2106" y="1936"/>
                    </a:lnTo>
                    <a:lnTo>
                      <a:pt x="2079" y="19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;p3">
                <a:extLst>
                  <a:ext uri="{FF2B5EF4-FFF2-40B4-BE49-F238E27FC236}">
                    <a16:creationId xmlns:a16="http://schemas.microsoft.com/office/drawing/2014/main" id="{D529C82E-181F-80D3-424E-EB1053D8D331}"/>
                  </a:ext>
                </a:extLst>
              </p:cNvPr>
              <p:cNvSpPr/>
              <p:nvPr/>
            </p:nvSpPr>
            <p:spPr>
              <a:xfrm>
                <a:off x="6658527" y="4776403"/>
                <a:ext cx="457728" cy="417902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5854" extrusionOk="0">
                    <a:moveTo>
                      <a:pt x="196" y="1"/>
                    </a:moveTo>
                    <a:cubicBezTo>
                      <a:pt x="131" y="39"/>
                      <a:pt x="66" y="79"/>
                      <a:pt x="1" y="116"/>
                    </a:cubicBezTo>
                    <a:lnTo>
                      <a:pt x="1688" y="1803"/>
                    </a:lnTo>
                    <a:lnTo>
                      <a:pt x="1715" y="1830"/>
                    </a:lnTo>
                    <a:lnTo>
                      <a:pt x="1742" y="1858"/>
                    </a:lnTo>
                    <a:lnTo>
                      <a:pt x="5735" y="5850"/>
                    </a:lnTo>
                    <a:lnTo>
                      <a:pt x="6048" y="5853"/>
                    </a:lnTo>
                    <a:lnTo>
                      <a:pt x="1868" y="1674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;p3">
                <a:extLst>
                  <a:ext uri="{FF2B5EF4-FFF2-40B4-BE49-F238E27FC236}">
                    <a16:creationId xmlns:a16="http://schemas.microsoft.com/office/drawing/2014/main" id="{697B46F4-DA20-9A4E-E529-5149B3F33D40}"/>
                  </a:ext>
                </a:extLst>
              </p:cNvPr>
              <p:cNvSpPr/>
              <p:nvPr/>
            </p:nvSpPr>
            <p:spPr>
              <a:xfrm>
                <a:off x="6814582" y="4703231"/>
                <a:ext cx="538405" cy="491788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6889" extrusionOk="0">
                    <a:moveTo>
                      <a:pt x="225" y="1"/>
                    </a:moveTo>
                    <a:cubicBezTo>
                      <a:pt x="151" y="28"/>
                      <a:pt x="75" y="55"/>
                      <a:pt x="0" y="82"/>
                    </a:cubicBezTo>
                    <a:lnTo>
                      <a:pt x="1209" y="1295"/>
                    </a:lnTo>
                    <a:lnTo>
                      <a:pt x="6800" y="6885"/>
                    </a:lnTo>
                    <a:lnTo>
                      <a:pt x="7113" y="6889"/>
                    </a:lnTo>
                    <a:lnTo>
                      <a:pt x="1393" y="1166"/>
                    </a:lnTo>
                    <a:lnTo>
                      <a:pt x="1366" y="1138"/>
                    </a:lnTo>
                    <a:lnTo>
                      <a:pt x="1339" y="1111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8;p3">
                <a:extLst>
                  <a:ext uri="{FF2B5EF4-FFF2-40B4-BE49-F238E27FC236}">
                    <a16:creationId xmlns:a16="http://schemas.microsoft.com/office/drawing/2014/main" id="{BD34429C-EEF3-0099-C2DF-A720999D0227}"/>
                  </a:ext>
                </a:extLst>
              </p:cNvPr>
              <p:cNvSpPr/>
              <p:nvPr/>
            </p:nvSpPr>
            <p:spPr>
              <a:xfrm>
                <a:off x="6999699" y="4657971"/>
                <a:ext cx="590172" cy="537548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7530" extrusionOk="0">
                    <a:moveTo>
                      <a:pt x="269" y="1"/>
                    </a:moveTo>
                    <a:cubicBezTo>
                      <a:pt x="181" y="14"/>
                      <a:pt x="89" y="28"/>
                      <a:pt x="0" y="42"/>
                    </a:cubicBezTo>
                    <a:lnTo>
                      <a:pt x="296" y="341"/>
                    </a:lnTo>
                    <a:lnTo>
                      <a:pt x="324" y="369"/>
                    </a:lnTo>
                    <a:lnTo>
                      <a:pt x="351" y="396"/>
                    </a:lnTo>
                    <a:lnTo>
                      <a:pt x="7485" y="7530"/>
                    </a:lnTo>
                    <a:lnTo>
                      <a:pt x="7798" y="7530"/>
                    </a:lnTo>
                    <a:lnTo>
                      <a:pt x="508" y="239"/>
                    </a:lnTo>
                    <a:lnTo>
                      <a:pt x="480" y="212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9;p3">
                <a:extLst>
                  <a:ext uri="{FF2B5EF4-FFF2-40B4-BE49-F238E27FC236}">
                    <a16:creationId xmlns:a16="http://schemas.microsoft.com/office/drawing/2014/main" id="{6461EABD-49AD-6627-CF89-B658DB151927}"/>
                  </a:ext>
                </a:extLst>
              </p:cNvPr>
              <p:cNvSpPr/>
              <p:nvPr/>
            </p:nvSpPr>
            <p:spPr>
              <a:xfrm>
                <a:off x="6588446" y="4820664"/>
                <a:ext cx="409291" cy="373142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5227" extrusionOk="0">
                    <a:moveTo>
                      <a:pt x="181" y="1"/>
                    </a:moveTo>
                    <a:cubicBezTo>
                      <a:pt x="120" y="45"/>
                      <a:pt x="59" y="86"/>
                      <a:pt x="1" y="130"/>
                    </a:cubicBezTo>
                    <a:lnTo>
                      <a:pt x="1834" y="1963"/>
                    </a:lnTo>
                    <a:lnTo>
                      <a:pt x="1861" y="1990"/>
                    </a:lnTo>
                    <a:lnTo>
                      <a:pt x="1888" y="2018"/>
                    </a:lnTo>
                    <a:lnTo>
                      <a:pt x="5093" y="5227"/>
                    </a:lnTo>
                    <a:lnTo>
                      <a:pt x="5407" y="5227"/>
                    </a:lnTo>
                    <a:lnTo>
                      <a:pt x="2041" y="1861"/>
                    </a:lnTo>
                    <a:lnTo>
                      <a:pt x="2014" y="1834"/>
                    </a:lnTo>
                    <a:lnTo>
                      <a:pt x="1987" y="180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0;p3">
                <a:extLst>
                  <a:ext uri="{FF2B5EF4-FFF2-40B4-BE49-F238E27FC236}">
                    <a16:creationId xmlns:a16="http://schemas.microsoft.com/office/drawing/2014/main" id="{E2CB3937-8BAF-D061-71EF-191C28D31213}"/>
                  </a:ext>
                </a:extLst>
              </p:cNvPr>
              <p:cNvSpPr/>
              <p:nvPr/>
            </p:nvSpPr>
            <p:spPr>
              <a:xfrm>
                <a:off x="6733603" y="4736783"/>
                <a:ext cx="501094" cy="457737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412" extrusionOk="0">
                    <a:moveTo>
                      <a:pt x="208" y="1"/>
                    </a:moveTo>
                    <a:cubicBezTo>
                      <a:pt x="141" y="34"/>
                      <a:pt x="69" y="69"/>
                      <a:pt x="1" y="103"/>
                    </a:cubicBezTo>
                    <a:lnTo>
                      <a:pt x="1476" y="1578"/>
                    </a:lnTo>
                    <a:lnTo>
                      <a:pt x="1503" y="1605"/>
                    </a:lnTo>
                    <a:lnTo>
                      <a:pt x="1527" y="1632"/>
                    </a:lnTo>
                    <a:lnTo>
                      <a:pt x="6306" y="6412"/>
                    </a:lnTo>
                    <a:lnTo>
                      <a:pt x="6620" y="6412"/>
                    </a:lnTo>
                    <a:lnTo>
                      <a:pt x="1683" y="1476"/>
                    </a:lnTo>
                    <a:lnTo>
                      <a:pt x="1656" y="1448"/>
                    </a:lnTo>
                    <a:lnTo>
                      <a:pt x="1629" y="1421"/>
                    </a:lnTo>
                    <a:lnTo>
                      <a:pt x="20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;p3">
                <a:extLst>
                  <a:ext uri="{FF2B5EF4-FFF2-40B4-BE49-F238E27FC236}">
                    <a16:creationId xmlns:a16="http://schemas.microsoft.com/office/drawing/2014/main" id="{33D01E3B-D73E-DFFC-119D-1C94B522F5A5}"/>
                  </a:ext>
                </a:extLst>
              </p:cNvPr>
              <p:cNvSpPr/>
              <p:nvPr/>
            </p:nvSpPr>
            <p:spPr>
              <a:xfrm>
                <a:off x="6902751" y="4676461"/>
                <a:ext cx="568830" cy="518844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7268" extrusionOk="0">
                    <a:moveTo>
                      <a:pt x="246" y="0"/>
                    </a:moveTo>
                    <a:cubicBezTo>
                      <a:pt x="164" y="21"/>
                      <a:pt x="82" y="41"/>
                      <a:pt x="0" y="65"/>
                    </a:cubicBezTo>
                    <a:lnTo>
                      <a:pt x="797" y="862"/>
                    </a:lnTo>
                    <a:lnTo>
                      <a:pt x="825" y="890"/>
                    </a:lnTo>
                    <a:lnTo>
                      <a:pt x="852" y="917"/>
                    </a:lnTo>
                    <a:lnTo>
                      <a:pt x="7203" y="7267"/>
                    </a:lnTo>
                    <a:lnTo>
                      <a:pt x="7516" y="7267"/>
                    </a:lnTo>
                    <a:lnTo>
                      <a:pt x="1009" y="760"/>
                    </a:lnTo>
                    <a:lnTo>
                      <a:pt x="981" y="733"/>
                    </a:lnTo>
                    <a:lnTo>
                      <a:pt x="954" y="70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2;p3">
                <a:extLst>
                  <a:ext uri="{FF2B5EF4-FFF2-40B4-BE49-F238E27FC236}">
                    <a16:creationId xmlns:a16="http://schemas.microsoft.com/office/drawing/2014/main" id="{64F0ED6B-5AE5-907D-9309-0CCCF95E1BD0}"/>
                  </a:ext>
                </a:extLst>
              </p:cNvPr>
              <p:cNvSpPr/>
              <p:nvPr/>
            </p:nvSpPr>
            <p:spPr>
              <a:xfrm>
                <a:off x="6401059" y="4975789"/>
                <a:ext cx="241351" cy="217018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040" extrusionOk="0">
                    <a:moveTo>
                      <a:pt x="153" y="1"/>
                    </a:moveTo>
                    <a:cubicBezTo>
                      <a:pt x="102" y="56"/>
                      <a:pt x="51" y="107"/>
                      <a:pt x="0" y="161"/>
                    </a:cubicBezTo>
                    <a:lnTo>
                      <a:pt x="1969" y="2131"/>
                    </a:lnTo>
                    <a:lnTo>
                      <a:pt x="1997" y="2158"/>
                    </a:lnTo>
                    <a:lnTo>
                      <a:pt x="2876" y="3037"/>
                    </a:lnTo>
                    <a:lnTo>
                      <a:pt x="3189" y="3040"/>
                    </a:lnTo>
                    <a:lnTo>
                      <a:pt x="2177" y="2029"/>
                    </a:lnTo>
                    <a:lnTo>
                      <a:pt x="2150" y="2001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3;p3">
                <a:extLst>
                  <a:ext uri="{FF2B5EF4-FFF2-40B4-BE49-F238E27FC236}">
                    <a16:creationId xmlns:a16="http://schemas.microsoft.com/office/drawing/2014/main" id="{8E67B5F2-0F1E-3BAE-1A9C-D9BEE8D96672}"/>
                  </a:ext>
                </a:extLst>
              </p:cNvPr>
              <p:cNvSpPr/>
              <p:nvPr/>
            </p:nvSpPr>
            <p:spPr>
              <a:xfrm>
                <a:off x="6344525" y="5033470"/>
                <a:ext cx="179519" cy="15890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226" extrusionOk="0">
                    <a:moveTo>
                      <a:pt x="144" y="1"/>
                    </a:moveTo>
                    <a:cubicBezTo>
                      <a:pt x="96" y="55"/>
                      <a:pt x="49" y="113"/>
                      <a:pt x="1" y="167"/>
                    </a:cubicBezTo>
                    <a:lnTo>
                      <a:pt x="1936" y="2103"/>
                    </a:lnTo>
                    <a:lnTo>
                      <a:pt x="1963" y="2130"/>
                    </a:lnTo>
                    <a:lnTo>
                      <a:pt x="1991" y="2157"/>
                    </a:lnTo>
                    <a:lnTo>
                      <a:pt x="2059" y="2225"/>
                    </a:lnTo>
                    <a:lnTo>
                      <a:pt x="2372" y="2225"/>
                    </a:lnTo>
                    <a:lnTo>
                      <a:pt x="2144" y="2001"/>
                    </a:lnTo>
                    <a:lnTo>
                      <a:pt x="2117" y="1973"/>
                    </a:lnTo>
                    <a:lnTo>
                      <a:pt x="2093" y="1946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4;p3">
                <a:extLst>
                  <a:ext uri="{FF2B5EF4-FFF2-40B4-BE49-F238E27FC236}">
                    <a16:creationId xmlns:a16="http://schemas.microsoft.com/office/drawing/2014/main" id="{45D1E093-AF58-08C8-C3E0-A71A3F343118}"/>
                  </a:ext>
                </a:extLst>
              </p:cNvPr>
              <p:cNvSpPr/>
              <p:nvPr/>
            </p:nvSpPr>
            <p:spPr>
              <a:xfrm>
                <a:off x="6460090" y="4920892"/>
                <a:ext cx="300687" cy="272201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813" extrusionOk="0">
                    <a:moveTo>
                      <a:pt x="164" y="1"/>
                    </a:moveTo>
                    <a:cubicBezTo>
                      <a:pt x="109" y="51"/>
                      <a:pt x="55" y="103"/>
                      <a:pt x="0" y="153"/>
                    </a:cubicBezTo>
                    <a:lnTo>
                      <a:pt x="1969" y="2119"/>
                    </a:lnTo>
                    <a:lnTo>
                      <a:pt x="1997" y="2147"/>
                    </a:lnTo>
                    <a:lnTo>
                      <a:pt x="2024" y="2174"/>
                    </a:lnTo>
                    <a:lnTo>
                      <a:pt x="3659" y="3812"/>
                    </a:lnTo>
                    <a:lnTo>
                      <a:pt x="3972" y="3812"/>
                    </a:lnTo>
                    <a:lnTo>
                      <a:pt x="2177" y="2017"/>
                    </a:lnTo>
                    <a:lnTo>
                      <a:pt x="2150" y="1990"/>
                    </a:lnTo>
                    <a:lnTo>
                      <a:pt x="2123" y="1963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;p3">
                <a:extLst>
                  <a:ext uri="{FF2B5EF4-FFF2-40B4-BE49-F238E27FC236}">
                    <a16:creationId xmlns:a16="http://schemas.microsoft.com/office/drawing/2014/main" id="{D5EA365D-CF5A-D1DF-B3D6-FA9291F39623}"/>
                  </a:ext>
                </a:extLst>
              </p:cNvPr>
              <p:cNvSpPr/>
              <p:nvPr/>
            </p:nvSpPr>
            <p:spPr>
              <a:xfrm>
                <a:off x="6290110" y="5093293"/>
                <a:ext cx="115416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85" extrusionOk="0">
                    <a:moveTo>
                      <a:pt x="144" y="1"/>
                    </a:moveTo>
                    <a:cubicBezTo>
                      <a:pt x="97" y="59"/>
                      <a:pt x="49" y="117"/>
                      <a:pt x="1" y="174"/>
                    </a:cubicBezTo>
                    <a:lnTo>
                      <a:pt x="1210" y="1380"/>
                    </a:lnTo>
                    <a:lnTo>
                      <a:pt x="1524" y="1384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91C6223C-79B7-39F9-3D93-DE1FE1F497C3}"/>
              </a:ext>
            </a:extLst>
          </p:cNvPr>
          <p:cNvGrpSpPr/>
          <p:nvPr/>
        </p:nvGrpSpPr>
        <p:grpSpPr>
          <a:xfrm>
            <a:off x="-4672226" y="-142013"/>
            <a:ext cx="4612297" cy="2539838"/>
            <a:chOff x="-40223" y="-142013"/>
            <a:chExt cx="4612297" cy="2539838"/>
          </a:xfrm>
        </p:grpSpPr>
        <p:sp>
          <p:nvSpPr>
            <p:cNvPr id="51" name="Google Shape;25;p3">
              <a:extLst>
                <a:ext uri="{FF2B5EF4-FFF2-40B4-BE49-F238E27FC236}">
                  <a16:creationId xmlns:a16="http://schemas.microsoft.com/office/drawing/2014/main" id="{4B90C405-07C6-E1D6-DDBA-05A889E9F570}"/>
                </a:ext>
              </a:extLst>
            </p:cNvPr>
            <p:cNvSpPr/>
            <p:nvPr/>
          </p:nvSpPr>
          <p:spPr>
            <a:xfrm>
              <a:off x="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;p3">
              <a:extLst>
                <a:ext uri="{FF2B5EF4-FFF2-40B4-BE49-F238E27FC236}">
                  <a16:creationId xmlns:a16="http://schemas.microsoft.com/office/drawing/2014/main" id="{60DD1313-44A4-C978-F011-C31FB34F068E}"/>
                </a:ext>
              </a:extLst>
            </p:cNvPr>
            <p:cNvSpPr/>
            <p:nvPr/>
          </p:nvSpPr>
          <p:spPr>
            <a:xfrm>
              <a:off x="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6;p3">
              <a:extLst>
                <a:ext uri="{FF2B5EF4-FFF2-40B4-BE49-F238E27FC236}">
                  <a16:creationId xmlns:a16="http://schemas.microsoft.com/office/drawing/2014/main" id="{71E49963-16BA-136A-30C8-22423A2C7143}"/>
                </a:ext>
              </a:extLst>
            </p:cNvPr>
            <p:cNvGrpSpPr/>
            <p:nvPr/>
          </p:nvGrpSpPr>
          <p:grpSpPr>
            <a:xfrm>
              <a:off x="-40223" y="-142013"/>
              <a:ext cx="1291147" cy="2218459"/>
              <a:chOff x="4895725" y="2485200"/>
              <a:chExt cx="464525" cy="744050"/>
            </a:xfrm>
          </p:grpSpPr>
          <p:sp>
            <p:nvSpPr>
              <p:cNvPr id="54" name="Google Shape;57;p3">
                <a:extLst>
                  <a:ext uri="{FF2B5EF4-FFF2-40B4-BE49-F238E27FC236}">
                    <a16:creationId xmlns:a16="http://schemas.microsoft.com/office/drawing/2014/main" id="{244C779F-98A2-F075-A7B0-FF55C740E781}"/>
                  </a:ext>
                </a:extLst>
              </p:cNvPr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8;p3">
                <a:extLst>
                  <a:ext uri="{FF2B5EF4-FFF2-40B4-BE49-F238E27FC236}">
                    <a16:creationId xmlns:a16="http://schemas.microsoft.com/office/drawing/2014/main" id="{53943B88-73B3-D523-7CAF-FF2FB232EF06}"/>
                  </a:ext>
                </a:extLst>
              </p:cNvPr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;p3">
                <a:extLst>
                  <a:ext uri="{FF2B5EF4-FFF2-40B4-BE49-F238E27FC236}">
                    <a16:creationId xmlns:a16="http://schemas.microsoft.com/office/drawing/2014/main" id="{ECD718FB-63D7-F194-F827-DBA59F065523}"/>
                  </a:ext>
                </a:extLst>
              </p:cNvPr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;p3">
                <a:extLst>
                  <a:ext uri="{FF2B5EF4-FFF2-40B4-BE49-F238E27FC236}">
                    <a16:creationId xmlns:a16="http://schemas.microsoft.com/office/drawing/2014/main" id="{297ABF44-728A-6604-74E9-5C1081EEED54}"/>
                  </a:ext>
                </a:extLst>
              </p:cNvPr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;p3">
                <a:extLst>
                  <a:ext uri="{FF2B5EF4-FFF2-40B4-BE49-F238E27FC236}">
                    <a16:creationId xmlns:a16="http://schemas.microsoft.com/office/drawing/2014/main" id="{AD4B654D-B819-6639-F604-5C39331AE214}"/>
                  </a:ext>
                </a:extLst>
              </p:cNvPr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;p3">
                <a:extLst>
                  <a:ext uri="{FF2B5EF4-FFF2-40B4-BE49-F238E27FC236}">
                    <a16:creationId xmlns:a16="http://schemas.microsoft.com/office/drawing/2014/main" id="{F4ACE0B3-5496-9AA5-8E11-413284EA742F}"/>
                  </a:ext>
                </a:extLst>
              </p:cNvPr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;p3">
                <a:extLst>
                  <a:ext uri="{FF2B5EF4-FFF2-40B4-BE49-F238E27FC236}">
                    <a16:creationId xmlns:a16="http://schemas.microsoft.com/office/drawing/2014/main" id="{8EC7A9B7-22D6-A457-1B0F-1759120F4254}"/>
                  </a:ext>
                </a:extLst>
              </p:cNvPr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;p3">
                <a:extLst>
                  <a:ext uri="{FF2B5EF4-FFF2-40B4-BE49-F238E27FC236}">
                    <a16:creationId xmlns:a16="http://schemas.microsoft.com/office/drawing/2014/main" id="{639EA52B-FF6A-E436-2A41-20648C2A6AF0}"/>
                  </a:ext>
                </a:extLst>
              </p:cNvPr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5;p3">
                <a:extLst>
                  <a:ext uri="{FF2B5EF4-FFF2-40B4-BE49-F238E27FC236}">
                    <a16:creationId xmlns:a16="http://schemas.microsoft.com/office/drawing/2014/main" id="{CDD75AD8-4C4E-5D85-CD8B-28206BE431EE}"/>
                  </a:ext>
                </a:extLst>
              </p:cNvPr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;p3">
                <a:extLst>
                  <a:ext uri="{FF2B5EF4-FFF2-40B4-BE49-F238E27FC236}">
                    <a16:creationId xmlns:a16="http://schemas.microsoft.com/office/drawing/2014/main" id="{2A8975B5-2721-7C99-E9DB-62A052A1FF60}"/>
                  </a:ext>
                </a:extLst>
              </p:cNvPr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7;p3">
                <a:extLst>
                  <a:ext uri="{FF2B5EF4-FFF2-40B4-BE49-F238E27FC236}">
                    <a16:creationId xmlns:a16="http://schemas.microsoft.com/office/drawing/2014/main" id="{C5E5A355-FCED-E7FB-7C46-B1D90DA6D327}"/>
                  </a:ext>
                </a:extLst>
              </p:cNvPr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8;p3">
                <a:extLst>
                  <a:ext uri="{FF2B5EF4-FFF2-40B4-BE49-F238E27FC236}">
                    <a16:creationId xmlns:a16="http://schemas.microsoft.com/office/drawing/2014/main" id="{685AFA17-8989-8163-C347-88CB724F0875}"/>
                  </a:ext>
                </a:extLst>
              </p:cNvPr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9;p3">
                <a:extLst>
                  <a:ext uri="{FF2B5EF4-FFF2-40B4-BE49-F238E27FC236}">
                    <a16:creationId xmlns:a16="http://schemas.microsoft.com/office/drawing/2014/main" id="{DCEFB34B-7CA3-A9BF-D6B7-DB724CD3B12B}"/>
                  </a:ext>
                </a:extLst>
              </p:cNvPr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0;p3">
                <a:extLst>
                  <a:ext uri="{FF2B5EF4-FFF2-40B4-BE49-F238E27FC236}">
                    <a16:creationId xmlns:a16="http://schemas.microsoft.com/office/drawing/2014/main" id="{4F6D0E51-2315-3487-B6BA-A6439EC9009D}"/>
                  </a:ext>
                </a:extLst>
              </p:cNvPr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1;p3">
                <a:extLst>
                  <a:ext uri="{FF2B5EF4-FFF2-40B4-BE49-F238E27FC236}">
                    <a16:creationId xmlns:a16="http://schemas.microsoft.com/office/drawing/2014/main" id="{1A5B5158-D6C5-64CC-EF07-38EFD741DB67}"/>
                  </a:ext>
                </a:extLst>
              </p:cNvPr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2;p3">
                <a:extLst>
                  <a:ext uri="{FF2B5EF4-FFF2-40B4-BE49-F238E27FC236}">
                    <a16:creationId xmlns:a16="http://schemas.microsoft.com/office/drawing/2014/main" id="{C9D022E6-4776-0BA5-9524-03B6FBC774BA}"/>
                  </a:ext>
                </a:extLst>
              </p:cNvPr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3;p3">
                <a:extLst>
                  <a:ext uri="{FF2B5EF4-FFF2-40B4-BE49-F238E27FC236}">
                    <a16:creationId xmlns:a16="http://schemas.microsoft.com/office/drawing/2014/main" id="{B87D37F2-097A-79CA-985A-E43450602B23}"/>
                  </a:ext>
                </a:extLst>
              </p:cNvPr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;p3">
                <a:extLst>
                  <a:ext uri="{FF2B5EF4-FFF2-40B4-BE49-F238E27FC236}">
                    <a16:creationId xmlns:a16="http://schemas.microsoft.com/office/drawing/2014/main" id="{656A335B-A480-9ADF-F221-6A1F770FF57B}"/>
                  </a:ext>
                </a:extLst>
              </p:cNvPr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;p3">
                <a:extLst>
                  <a:ext uri="{FF2B5EF4-FFF2-40B4-BE49-F238E27FC236}">
                    <a16:creationId xmlns:a16="http://schemas.microsoft.com/office/drawing/2014/main" id="{51DBA78D-55E9-744F-573C-69161B950F23}"/>
                  </a:ext>
                </a:extLst>
              </p:cNvPr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6;p3">
                <a:extLst>
                  <a:ext uri="{FF2B5EF4-FFF2-40B4-BE49-F238E27FC236}">
                    <a16:creationId xmlns:a16="http://schemas.microsoft.com/office/drawing/2014/main" id="{F731AC31-2D2D-0C94-DEF4-86F423F85815}"/>
                  </a:ext>
                </a:extLst>
              </p:cNvPr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7;p3">
                <a:extLst>
                  <a:ext uri="{FF2B5EF4-FFF2-40B4-BE49-F238E27FC236}">
                    <a16:creationId xmlns:a16="http://schemas.microsoft.com/office/drawing/2014/main" id="{D0B552AE-8606-4815-314B-59FA368D1A80}"/>
                  </a:ext>
                </a:extLst>
              </p:cNvPr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8;p3">
                <a:extLst>
                  <a:ext uri="{FF2B5EF4-FFF2-40B4-BE49-F238E27FC236}">
                    <a16:creationId xmlns:a16="http://schemas.microsoft.com/office/drawing/2014/main" id="{BCCD2571-290D-7EFF-6C28-486798A9467C}"/>
                  </a:ext>
                </a:extLst>
              </p:cNvPr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9;p3">
                <a:extLst>
                  <a:ext uri="{FF2B5EF4-FFF2-40B4-BE49-F238E27FC236}">
                    <a16:creationId xmlns:a16="http://schemas.microsoft.com/office/drawing/2014/main" id="{4B578F97-E35F-91F9-4989-278BF98EF6DA}"/>
                  </a:ext>
                </a:extLst>
              </p:cNvPr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0;p3">
                <a:extLst>
                  <a:ext uri="{FF2B5EF4-FFF2-40B4-BE49-F238E27FC236}">
                    <a16:creationId xmlns:a16="http://schemas.microsoft.com/office/drawing/2014/main" id="{5789812F-52D7-F745-2F01-7652236C5014}"/>
                  </a:ext>
                </a:extLst>
              </p:cNvPr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1;p3">
                <a:extLst>
                  <a:ext uri="{FF2B5EF4-FFF2-40B4-BE49-F238E27FC236}">
                    <a16:creationId xmlns:a16="http://schemas.microsoft.com/office/drawing/2014/main" id="{9224918E-6E71-27D5-3A10-B426C54F6618}"/>
                  </a:ext>
                </a:extLst>
              </p:cNvPr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2;p3">
                <a:extLst>
                  <a:ext uri="{FF2B5EF4-FFF2-40B4-BE49-F238E27FC236}">
                    <a16:creationId xmlns:a16="http://schemas.microsoft.com/office/drawing/2014/main" id="{021D3FBE-38B8-01EA-8751-08F5D673922C}"/>
                  </a:ext>
                </a:extLst>
              </p:cNvPr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3;p3">
                <a:extLst>
                  <a:ext uri="{FF2B5EF4-FFF2-40B4-BE49-F238E27FC236}">
                    <a16:creationId xmlns:a16="http://schemas.microsoft.com/office/drawing/2014/main" id="{A86D986C-4721-EE0D-8E73-09F2522CFBCB}"/>
                  </a:ext>
                </a:extLst>
              </p:cNvPr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4;p3">
                <a:extLst>
                  <a:ext uri="{FF2B5EF4-FFF2-40B4-BE49-F238E27FC236}">
                    <a16:creationId xmlns:a16="http://schemas.microsoft.com/office/drawing/2014/main" id="{F2095817-CC18-E2BC-1197-520B3268113A}"/>
                  </a:ext>
                </a:extLst>
              </p:cNvPr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5;p3">
                <a:extLst>
                  <a:ext uri="{FF2B5EF4-FFF2-40B4-BE49-F238E27FC236}">
                    <a16:creationId xmlns:a16="http://schemas.microsoft.com/office/drawing/2014/main" id="{8138D748-FB91-7E96-4AAB-FF0698D5E241}"/>
                  </a:ext>
                </a:extLst>
              </p:cNvPr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465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FF07-F6F7-AB55-7D3A-10F01F9E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2000" dirty="0">
                <a:solidFill>
                  <a:srgbClr val="000000"/>
                </a:solidFill>
                <a:latin typeface="Aptos"/>
              </a:rPr>
              <a:t>DDL</a:t>
            </a:r>
            <a:endParaRPr lang="en-US" sz="2000" dirty="0">
              <a:latin typeface="Aptos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CREATE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→ se hace implícitamente al insertar documentos/colecciones.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DROP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→ se logra eliminando documentos o colecciones.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ALTER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→ se hace agregando/eliminando campos en documentos.</a:t>
            </a:r>
            <a:endParaRPr lang="es-ES" dirty="0"/>
          </a:p>
        </p:txBody>
      </p:sp>
      <p:grpSp>
        <p:nvGrpSpPr>
          <p:cNvPr id="3" name="Google Shape;93;p4">
            <a:extLst>
              <a:ext uri="{FF2B5EF4-FFF2-40B4-BE49-F238E27FC236}">
                <a16:creationId xmlns:a16="http://schemas.microsoft.com/office/drawing/2014/main" id="{95A01C24-E555-7373-6C6D-AE5B8C3E7D6E}"/>
              </a:ext>
            </a:extLst>
          </p:cNvPr>
          <p:cNvGrpSpPr/>
          <p:nvPr/>
        </p:nvGrpSpPr>
        <p:grpSpPr>
          <a:xfrm>
            <a:off x="-4701195" y="2635223"/>
            <a:ext cx="4507248" cy="2851689"/>
            <a:chOff x="-65294" y="2635223"/>
            <a:chExt cx="4507248" cy="2851689"/>
          </a:xfrm>
        </p:grpSpPr>
        <p:sp>
          <p:nvSpPr>
            <p:cNvPr id="4" name="Google Shape;94;p4">
              <a:extLst>
                <a:ext uri="{FF2B5EF4-FFF2-40B4-BE49-F238E27FC236}">
                  <a16:creationId xmlns:a16="http://schemas.microsoft.com/office/drawing/2014/main" id="{A3117B0A-C9B6-CFE3-84FA-D7CF45E8C7AC}"/>
                </a:ext>
              </a:extLst>
            </p:cNvPr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;p4">
              <a:extLst>
                <a:ext uri="{FF2B5EF4-FFF2-40B4-BE49-F238E27FC236}">
                  <a16:creationId xmlns:a16="http://schemas.microsoft.com/office/drawing/2014/main" id="{83E125B7-552A-A056-DC26-A1CBFB09C1B4}"/>
                </a:ext>
              </a:extLst>
            </p:cNvPr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96;p4">
              <a:extLst>
                <a:ext uri="{FF2B5EF4-FFF2-40B4-BE49-F238E27FC236}">
                  <a16:creationId xmlns:a16="http://schemas.microsoft.com/office/drawing/2014/main" id="{C1E1A259-9E7D-04BC-334B-14EA82AA410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7;p4">
              <a:extLst>
                <a:ext uri="{FF2B5EF4-FFF2-40B4-BE49-F238E27FC236}">
                  <a16:creationId xmlns:a16="http://schemas.microsoft.com/office/drawing/2014/main" id="{B1AC7C17-619A-ED6C-5302-5227E454ED6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oogle Shape;90;p4">
            <a:extLst>
              <a:ext uri="{FF2B5EF4-FFF2-40B4-BE49-F238E27FC236}">
                <a16:creationId xmlns:a16="http://schemas.microsoft.com/office/drawing/2014/main" id="{E4B0CAB5-19FD-EBDC-1AD3-60FE9025ECAD}"/>
              </a:ext>
            </a:extLst>
          </p:cNvPr>
          <p:cNvGrpSpPr/>
          <p:nvPr/>
        </p:nvGrpSpPr>
        <p:grpSpPr>
          <a:xfrm>
            <a:off x="9212975" y="-426174"/>
            <a:ext cx="2501000" cy="1673624"/>
            <a:chOff x="6843884" y="-426174"/>
            <a:chExt cx="2501000" cy="1673624"/>
          </a:xfrm>
        </p:grpSpPr>
        <p:sp>
          <p:nvSpPr>
            <p:cNvPr id="9" name="Google Shape;91;p4">
              <a:extLst>
                <a:ext uri="{FF2B5EF4-FFF2-40B4-BE49-F238E27FC236}">
                  <a16:creationId xmlns:a16="http://schemas.microsoft.com/office/drawing/2014/main" id="{1E05B9E5-C3E2-A510-F195-835219B0ED7A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92;p4">
              <a:extLst>
                <a:ext uri="{FF2B5EF4-FFF2-40B4-BE49-F238E27FC236}">
                  <a16:creationId xmlns:a16="http://schemas.microsoft.com/office/drawing/2014/main" id="{BB451308-5FDD-A848-B010-839BA0538CD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65E760B-8520-3305-5538-8D37AAC6CD8A}"/>
              </a:ext>
            </a:extLst>
          </p:cNvPr>
          <p:cNvGrpSpPr/>
          <p:nvPr/>
        </p:nvGrpSpPr>
        <p:grpSpPr>
          <a:xfrm>
            <a:off x="5861375" y="4178175"/>
            <a:ext cx="3434347" cy="1021794"/>
            <a:chOff x="5861375" y="4178175"/>
            <a:chExt cx="3434347" cy="1021794"/>
          </a:xfrm>
        </p:grpSpPr>
        <p:sp>
          <p:nvSpPr>
            <p:cNvPr id="27" name="Google Shape;27;p3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3"/>
            <p:cNvGrpSpPr/>
            <p:nvPr/>
          </p:nvGrpSpPr>
          <p:grpSpPr>
            <a:xfrm>
              <a:off x="6290393" y="4651784"/>
              <a:ext cx="3005329" cy="548185"/>
              <a:chOff x="6290110" y="4651689"/>
              <a:chExt cx="2765556" cy="548185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8707752" y="4709513"/>
                <a:ext cx="347912" cy="331809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648" extrusionOk="0">
                    <a:moveTo>
                      <a:pt x="263" y="1"/>
                    </a:moveTo>
                    <a:cubicBezTo>
                      <a:pt x="175" y="18"/>
                      <a:pt x="89" y="31"/>
                      <a:pt x="1" y="52"/>
                    </a:cubicBezTo>
                    <a:lnTo>
                      <a:pt x="4249" y="4300"/>
                    </a:lnTo>
                    <a:lnTo>
                      <a:pt x="4276" y="4328"/>
                    </a:lnTo>
                    <a:lnTo>
                      <a:pt x="4596" y="4647"/>
                    </a:lnTo>
                    <a:lnTo>
                      <a:pt x="4596" y="4334"/>
                    </a:lnTo>
                    <a:lnTo>
                      <a:pt x="4460" y="4198"/>
                    </a:lnTo>
                    <a:lnTo>
                      <a:pt x="4433" y="417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8536031" y="4766481"/>
                <a:ext cx="475286" cy="433394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71" extrusionOk="0">
                    <a:moveTo>
                      <a:pt x="209" y="0"/>
                    </a:moveTo>
                    <a:cubicBezTo>
                      <a:pt x="141" y="34"/>
                      <a:pt x="69" y="68"/>
                      <a:pt x="1" y="102"/>
                    </a:cubicBezTo>
                    <a:lnTo>
                      <a:pt x="4958" y="5063"/>
                    </a:lnTo>
                    <a:lnTo>
                      <a:pt x="4985" y="5090"/>
                    </a:lnTo>
                    <a:lnTo>
                      <a:pt x="5012" y="5117"/>
                    </a:lnTo>
                    <a:lnTo>
                      <a:pt x="5966" y="6071"/>
                    </a:lnTo>
                    <a:lnTo>
                      <a:pt x="6279" y="6071"/>
                    </a:lnTo>
                    <a:lnTo>
                      <a:pt x="5169" y="4961"/>
                    </a:lnTo>
                    <a:lnTo>
                      <a:pt x="5142" y="4933"/>
                    </a:lnTo>
                    <a:lnTo>
                      <a:pt x="5114" y="4906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458457" y="4804173"/>
                <a:ext cx="434493" cy="395487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540" extrusionOk="0">
                    <a:moveTo>
                      <a:pt x="202" y="0"/>
                    </a:moveTo>
                    <a:cubicBezTo>
                      <a:pt x="137" y="38"/>
                      <a:pt x="68" y="75"/>
                      <a:pt x="1" y="112"/>
                    </a:cubicBezTo>
                    <a:lnTo>
                      <a:pt x="5202" y="5315"/>
                    </a:lnTo>
                    <a:lnTo>
                      <a:pt x="5230" y="5342"/>
                    </a:lnTo>
                    <a:lnTo>
                      <a:pt x="5257" y="5369"/>
                    </a:lnTo>
                    <a:lnTo>
                      <a:pt x="5427" y="5536"/>
                    </a:lnTo>
                    <a:lnTo>
                      <a:pt x="5741" y="5540"/>
                    </a:lnTo>
                    <a:lnTo>
                      <a:pt x="5414" y="5213"/>
                    </a:lnTo>
                    <a:lnTo>
                      <a:pt x="5386" y="5185"/>
                    </a:lnTo>
                    <a:lnTo>
                      <a:pt x="5359" y="5158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617767" y="4733856"/>
                <a:ext cx="437899" cy="418902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5868" extrusionOk="0">
                    <a:moveTo>
                      <a:pt x="229" y="1"/>
                    </a:moveTo>
                    <a:cubicBezTo>
                      <a:pt x="154" y="28"/>
                      <a:pt x="76" y="52"/>
                      <a:pt x="1" y="83"/>
                    </a:cubicBezTo>
                    <a:lnTo>
                      <a:pt x="4658" y="4739"/>
                    </a:lnTo>
                    <a:lnTo>
                      <a:pt x="4685" y="4767"/>
                    </a:lnTo>
                    <a:lnTo>
                      <a:pt x="4712" y="4794"/>
                    </a:lnTo>
                    <a:lnTo>
                      <a:pt x="5785" y="5867"/>
                    </a:lnTo>
                    <a:lnTo>
                      <a:pt x="5785" y="5553"/>
                    </a:lnTo>
                    <a:lnTo>
                      <a:pt x="4869" y="4637"/>
                    </a:lnTo>
                    <a:lnTo>
                      <a:pt x="4842" y="4610"/>
                    </a:lnTo>
                    <a:lnTo>
                      <a:pt x="4814" y="4583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8950916" y="4719793"/>
                <a:ext cx="104745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extrusionOk="0">
                    <a:moveTo>
                      <a:pt x="0" y="0"/>
                    </a:moveTo>
                    <a:lnTo>
                      <a:pt x="1383" y="1383"/>
                    </a:lnTo>
                    <a:lnTo>
                      <a:pt x="1383" y="1073"/>
                    </a:lnTo>
                    <a:lnTo>
                      <a:pt x="525" y="211"/>
                    </a:lnTo>
                    <a:cubicBezTo>
                      <a:pt x="358" y="129"/>
                      <a:pt x="181" y="61"/>
                      <a:pt x="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812949" y="4700947"/>
                <a:ext cx="242714" cy="229011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3208" extrusionOk="0">
                    <a:moveTo>
                      <a:pt x="93" y="0"/>
                    </a:moveTo>
                    <a:cubicBezTo>
                      <a:pt x="62" y="0"/>
                      <a:pt x="32" y="1"/>
                      <a:pt x="1" y="2"/>
                    </a:cubicBezTo>
                    <a:lnTo>
                      <a:pt x="3206" y="3207"/>
                    </a:lnTo>
                    <a:lnTo>
                      <a:pt x="3206" y="2894"/>
                    </a:lnTo>
                    <a:lnTo>
                      <a:pt x="318" y="5"/>
                    </a:lnTo>
                    <a:cubicBezTo>
                      <a:pt x="243" y="3"/>
                      <a:pt x="168" y="0"/>
                      <a:pt x="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8050308" y="4980501"/>
                <a:ext cx="250433" cy="21716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042" extrusionOk="0">
                    <a:moveTo>
                      <a:pt x="263" y="0"/>
                    </a:moveTo>
                    <a:cubicBezTo>
                      <a:pt x="175" y="17"/>
                      <a:pt x="89" y="34"/>
                      <a:pt x="1" y="48"/>
                    </a:cubicBezTo>
                    <a:lnTo>
                      <a:pt x="2996" y="3042"/>
                    </a:lnTo>
                    <a:lnTo>
                      <a:pt x="3309" y="3042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228689" y="4922320"/>
                <a:ext cx="308709" cy="276127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868" extrusionOk="0">
                    <a:moveTo>
                      <a:pt x="213" y="1"/>
                    </a:moveTo>
                    <a:cubicBezTo>
                      <a:pt x="141" y="34"/>
                      <a:pt x="73" y="66"/>
                      <a:pt x="1" y="100"/>
                    </a:cubicBezTo>
                    <a:lnTo>
                      <a:pt x="3769" y="3867"/>
                    </a:lnTo>
                    <a:lnTo>
                      <a:pt x="4079" y="3867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383154" y="4844222"/>
                <a:ext cx="391203" cy="354939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972" extrusionOk="0">
                    <a:moveTo>
                      <a:pt x="198" y="1"/>
                    </a:moveTo>
                    <a:cubicBezTo>
                      <a:pt x="134" y="39"/>
                      <a:pt x="65" y="76"/>
                      <a:pt x="1" y="114"/>
                    </a:cubicBezTo>
                    <a:lnTo>
                      <a:pt x="4855" y="4971"/>
                    </a:lnTo>
                    <a:lnTo>
                      <a:pt x="5169" y="497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7938905" y="4990209"/>
                <a:ext cx="243244" cy="207238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903" extrusionOk="0">
                    <a:moveTo>
                      <a:pt x="1" y="0"/>
                    </a:moveTo>
                    <a:lnTo>
                      <a:pt x="2900" y="2899"/>
                    </a:lnTo>
                    <a:lnTo>
                      <a:pt x="3213" y="2903"/>
                    </a:lnTo>
                    <a:lnTo>
                      <a:pt x="325" y="14"/>
                    </a:lnTo>
                    <a:cubicBezTo>
                      <a:pt x="216" y="11"/>
                      <a:pt x="106" y="7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144153" y="4955372"/>
                <a:ext cx="274879" cy="24286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402" extrusionOk="0">
                    <a:moveTo>
                      <a:pt x="232" y="1"/>
                    </a:moveTo>
                    <a:cubicBezTo>
                      <a:pt x="154" y="29"/>
                      <a:pt x="79" y="55"/>
                      <a:pt x="1" y="79"/>
                    </a:cubicBezTo>
                    <a:lnTo>
                      <a:pt x="3319" y="3398"/>
                    </a:lnTo>
                    <a:lnTo>
                      <a:pt x="3632" y="340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307322" y="4884413"/>
                <a:ext cx="348745" cy="314462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405" extrusionOk="0">
                    <a:moveTo>
                      <a:pt x="202" y="0"/>
                    </a:moveTo>
                    <a:cubicBezTo>
                      <a:pt x="134" y="38"/>
                      <a:pt x="66" y="72"/>
                      <a:pt x="1" y="109"/>
                    </a:cubicBezTo>
                    <a:lnTo>
                      <a:pt x="4293" y="4402"/>
                    </a:lnTo>
                    <a:lnTo>
                      <a:pt x="4607" y="4405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7772103" y="4944236"/>
                <a:ext cx="291756" cy="252712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3540" extrusionOk="0">
                    <a:moveTo>
                      <a:pt x="1" y="1"/>
                    </a:moveTo>
                    <a:lnTo>
                      <a:pt x="1013" y="1012"/>
                    </a:lnTo>
                    <a:lnTo>
                      <a:pt x="1040" y="1040"/>
                    </a:lnTo>
                    <a:lnTo>
                      <a:pt x="1067" y="1067"/>
                    </a:lnTo>
                    <a:lnTo>
                      <a:pt x="3540" y="3540"/>
                    </a:lnTo>
                    <a:lnTo>
                      <a:pt x="3854" y="3540"/>
                    </a:lnTo>
                    <a:lnTo>
                      <a:pt x="1224" y="910"/>
                    </a:lnTo>
                    <a:lnTo>
                      <a:pt x="1197" y="883"/>
                    </a:lnTo>
                    <a:lnTo>
                      <a:pt x="1169" y="856"/>
                    </a:lnTo>
                    <a:lnTo>
                      <a:pt x="576" y="266"/>
                    </a:lnTo>
                    <a:cubicBezTo>
                      <a:pt x="382" y="188"/>
                      <a:pt x="188" y="95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409362" y="4713440"/>
                <a:ext cx="535832" cy="483293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6770" extrusionOk="0">
                    <a:moveTo>
                      <a:pt x="1" y="1"/>
                    </a:moveTo>
                    <a:lnTo>
                      <a:pt x="5026" y="5025"/>
                    </a:lnTo>
                    <a:lnTo>
                      <a:pt x="5053" y="5053"/>
                    </a:lnTo>
                    <a:lnTo>
                      <a:pt x="5080" y="5080"/>
                    </a:lnTo>
                    <a:lnTo>
                      <a:pt x="6767" y="6770"/>
                    </a:lnTo>
                    <a:lnTo>
                      <a:pt x="7080" y="6770"/>
                    </a:lnTo>
                    <a:lnTo>
                      <a:pt x="5237" y="4923"/>
                    </a:lnTo>
                    <a:lnTo>
                      <a:pt x="5210" y="4896"/>
                    </a:lnTo>
                    <a:lnTo>
                      <a:pt x="5182" y="4869"/>
                    </a:lnTo>
                    <a:lnTo>
                      <a:pt x="726" y="413"/>
                    </a:lnTo>
                    <a:cubicBezTo>
                      <a:pt x="495" y="270"/>
                      <a:pt x="256" y="130"/>
                      <a:pt x="11" y="4"/>
                    </a:cubicBezTo>
                    <a:cubicBezTo>
                      <a:pt x="7" y="4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7235068" y="4660399"/>
                <a:ext cx="591837" cy="53583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7506" extrusionOk="0">
                    <a:moveTo>
                      <a:pt x="1" y="1"/>
                    </a:moveTo>
                    <a:lnTo>
                      <a:pt x="6548" y="6549"/>
                    </a:lnTo>
                    <a:lnTo>
                      <a:pt x="6576" y="6576"/>
                    </a:lnTo>
                    <a:lnTo>
                      <a:pt x="7505" y="7505"/>
                    </a:lnTo>
                    <a:lnTo>
                      <a:pt x="7819" y="7505"/>
                    </a:lnTo>
                    <a:lnTo>
                      <a:pt x="6760" y="6447"/>
                    </a:lnTo>
                    <a:lnTo>
                      <a:pt x="6732" y="6419"/>
                    </a:lnTo>
                    <a:lnTo>
                      <a:pt x="389" y="76"/>
                    </a:lnTo>
                    <a:cubicBezTo>
                      <a:pt x="260" y="49"/>
                      <a:pt x="130" y="2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07999" y="4651689"/>
                <a:ext cx="600541" cy="544330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7625" extrusionOk="0">
                    <a:moveTo>
                      <a:pt x="156" y="1"/>
                    </a:moveTo>
                    <a:cubicBezTo>
                      <a:pt x="103" y="1"/>
                      <a:pt x="51" y="2"/>
                      <a:pt x="0" y="3"/>
                    </a:cubicBezTo>
                    <a:lnTo>
                      <a:pt x="7447" y="7451"/>
                    </a:lnTo>
                    <a:lnTo>
                      <a:pt x="7475" y="7478"/>
                    </a:lnTo>
                    <a:lnTo>
                      <a:pt x="7502" y="7505"/>
                    </a:lnTo>
                    <a:lnTo>
                      <a:pt x="7621" y="7624"/>
                    </a:lnTo>
                    <a:lnTo>
                      <a:pt x="7934" y="7624"/>
                    </a:lnTo>
                    <a:lnTo>
                      <a:pt x="7659" y="7349"/>
                    </a:lnTo>
                    <a:lnTo>
                      <a:pt x="7631" y="7321"/>
                    </a:lnTo>
                    <a:lnTo>
                      <a:pt x="7604" y="7294"/>
                    </a:lnTo>
                    <a:lnTo>
                      <a:pt x="313" y="3"/>
                    </a:lnTo>
                    <a:cubicBezTo>
                      <a:pt x="261" y="2"/>
                      <a:pt x="208" y="1"/>
                      <a:pt x="1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6522452" y="4869065"/>
                <a:ext cx="356919" cy="324528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4546" extrusionOk="0">
                    <a:moveTo>
                      <a:pt x="171" y="0"/>
                    </a:moveTo>
                    <a:cubicBezTo>
                      <a:pt x="113" y="49"/>
                      <a:pt x="58" y="96"/>
                      <a:pt x="0" y="140"/>
                    </a:cubicBezTo>
                    <a:lnTo>
                      <a:pt x="1926" y="2065"/>
                    </a:lnTo>
                    <a:lnTo>
                      <a:pt x="1953" y="2093"/>
                    </a:lnTo>
                    <a:lnTo>
                      <a:pt x="1980" y="2120"/>
                    </a:lnTo>
                    <a:lnTo>
                      <a:pt x="4402" y="4541"/>
                    </a:lnTo>
                    <a:lnTo>
                      <a:pt x="4715" y="4546"/>
                    </a:lnTo>
                    <a:lnTo>
                      <a:pt x="4715" y="4546"/>
                    </a:lnTo>
                    <a:lnTo>
                      <a:pt x="2133" y="1963"/>
                    </a:lnTo>
                    <a:lnTo>
                      <a:pt x="2106" y="1936"/>
                    </a:lnTo>
                    <a:lnTo>
                      <a:pt x="2079" y="19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6658527" y="4776403"/>
                <a:ext cx="457728" cy="417902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5854" extrusionOk="0">
                    <a:moveTo>
                      <a:pt x="196" y="1"/>
                    </a:moveTo>
                    <a:cubicBezTo>
                      <a:pt x="131" y="39"/>
                      <a:pt x="66" y="79"/>
                      <a:pt x="1" y="116"/>
                    </a:cubicBezTo>
                    <a:lnTo>
                      <a:pt x="1688" y="1803"/>
                    </a:lnTo>
                    <a:lnTo>
                      <a:pt x="1715" y="1830"/>
                    </a:lnTo>
                    <a:lnTo>
                      <a:pt x="1742" y="1858"/>
                    </a:lnTo>
                    <a:lnTo>
                      <a:pt x="5735" y="5850"/>
                    </a:lnTo>
                    <a:lnTo>
                      <a:pt x="6048" y="5853"/>
                    </a:lnTo>
                    <a:lnTo>
                      <a:pt x="1868" y="1674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6814582" y="4703231"/>
                <a:ext cx="538405" cy="491788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6889" extrusionOk="0">
                    <a:moveTo>
                      <a:pt x="225" y="1"/>
                    </a:moveTo>
                    <a:cubicBezTo>
                      <a:pt x="151" y="28"/>
                      <a:pt x="75" y="55"/>
                      <a:pt x="0" y="82"/>
                    </a:cubicBezTo>
                    <a:lnTo>
                      <a:pt x="1209" y="1295"/>
                    </a:lnTo>
                    <a:lnTo>
                      <a:pt x="6800" y="6885"/>
                    </a:lnTo>
                    <a:lnTo>
                      <a:pt x="7113" y="6889"/>
                    </a:lnTo>
                    <a:lnTo>
                      <a:pt x="1393" y="1166"/>
                    </a:lnTo>
                    <a:lnTo>
                      <a:pt x="1366" y="1138"/>
                    </a:lnTo>
                    <a:lnTo>
                      <a:pt x="1339" y="1111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999699" y="4657971"/>
                <a:ext cx="590172" cy="537548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7530" extrusionOk="0">
                    <a:moveTo>
                      <a:pt x="269" y="1"/>
                    </a:moveTo>
                    <a:cubicBezTo>
                      <a:pt x="181" y="14"/>
                      <a:pt x="89" y="28"/>
                      <a:pt x="0" y="42"/>
                    </a:cubicBezTo>
                    <a:lnTo>
                      <a:pt x="296" y="341"/>
                    </a:lnTo>
                    <a:lnTo>
                      <a:pt x="324" y="369"/>
                    </a:lnTo>
                    <a:lnTo>
                      <a:pt x="351" y="396"/>
                    </a:lnTo>
                    <a:lnTo>
                      <a:pt x="7485" y="7530"/>
                    </a:lnTo>
                    <a:lnTo>
                      <a:pt x="7798" y="7530"/>
                    </a:lnTo>
                    <a:lnTo>
                      <a:pt x="508" y="239"/>
                    </a:lnTo>
                    <a:lnTo>
                      <a:pt x="480" y="212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588446" y="4820664"/>
                <a:ext cx="409291" cy="373142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5227" extrusionOk="0">
                    <a:moveTo>
                      <a:pt x="181" y="1"/>
                    </a:moveTo>
                    <a:cubicBezTo>
                      <a:pt x="120" y="45"/>
                      <a:pt x="59" y="86"/>
                      <a:pt x="1" y="130"/>
                    </a:cubicBezTo>
                    <a:lnTo>
                      <a:pt x="1834" y="1963"/>
                    </a:lnTo>
                    <a:lnTo>
                      <a:pt x="1861" y="1990"/>
                    </a:lnTo>
                    <a:lnTo>
                      <a:pt x="1888" y="2018"/>
                    </a:lnTo>
                    <a:lnTo>
                      <a:pt x="5093" y="5227"/>
                    </a:lnTo>
                    <a:lnTo>
                      <a:pt x="5407" y="5227"/>
                    </a:lnTo>
                    <a:lnTo>
                      <a:pt x="2041" y="1861"/>
                    </a:lnTo>
                    <a:lnTo>
                      <a:pt x="2014" y="1834"/>
                    </a:lnTo>
                    <a:lnTo>
                      <a:pt x="1987" y="180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733603" y="4736783"/>
                <a:ext cx="501094" cy="457737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412" extrusionOk="0">
                    <a:moveTo>
                      <a:pt x="208" y="1"/>
                    </a:moveTo>
                    <a:cubicBezTo>
                      <a:pt x="141" y="34"/>
                      <a:pt x="69" y="69"/>
                      <a:pt x="1" y="103"/>
                    </a:cubicBezTo>
                    <a:lnTo>
                      <a:pt x="1476" y="1578"/>
                    </a:lnTo>
                    <a:lnTo>
                      <a:pt x="1503" y="1605"/>
                    </a:lnTo>
                    <a:lnTo>
                      <a:pt x="1527" y="1632"/>
                    </a:lnTo>
                    <a:lnTo>
                      <a:pt x="6306" y="6412"/>
                    </a:lnTo>
                    <a:lnTo>
                      <a:pt x="6620" y="6412"/>
                    </a:lnTo>
                    <a:lnTo>
                      <a:pt x="1683" y="1476"/>
                    </a:lnTo>
                    <a:lnTo>
                      <a:pt x="1656" y="1448"/>
                    </a:lnTo>
                    <a:lnTo>
                      <a:pt x="1629" y="1421"/>
                    </a:lnTo>
                    <a:lnTo>
                      <a:pt x="20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902751" y="4676461"/>
                <a:ext cx="568830" cy="518844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7268" extrusionOk="0">
                    <a:moveTo>
                      <a:pt x="246" y="0"/>
                    </a:moveTo>
                    <a:cubicBezTo>
                      <a:pt x="164" y="21"/>
                      <a:pt x="82" y="41"/>
                      <a:pt x="0" y="65"/>
                    </a:cubicBezTo>
                    <a:lnTo>
                      <a:pt x="797" y="862"/>
                    </a:lnTo>
                    <a:lnTo>
                      <a:pt x="825" y="890"/>
                    </a:lnTo>
                    <a:lnTo>
                      <a:pt x="852" y="917"/>
                    </a:lnTo>
                    <a:lnTo>
                      <a:pt x="7203" y="7267"/>
                    </a:lnTo>
                    <a:lnTo>
                      <a:pt x="7516" y="7267"/>
                    </a:lnTo>
                    <a:lnTo>
                      <a:pt x="1009" y="760"/>
                    </a:lnTo>
                    <a:lnTo>
                      <a:pt x="981" y="733"/>
                    </a:lnTo>
                    <a:lnTo>
                      <a:pt x="954" y="70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6401059" y="4975789"/>
                <a:ext cx="241351" cy="217018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040" extrusionOk="0">
                    <a:moveTo>
                      <a:pt x="153" y="1"/>
                    </a:moveTo>
                    <a:cubicBezTo>
                      <a:pt x="102" y="56"/>
                      <a:pt x="51" y="107"/>
                      <a:pt x="0" y="161"/>
                    </a:cubicBezTo>
                    <a:lnTo>
                      <a:pt x="1969" y="2131"/>
                    </a:lnTo>
                    <a:lnTo>
                      <a:pt x="1997" y="2158"/>
                    </a:lnTo>
                    <a:lnTo>
                      <a:pt x="2876" y="3037"/>
                    </a:lnTo>
                    <a:lnTo>
                      <a:pt x="3189" y="3040"/>
                    </a:lnTo>
                    <a:lnTo>
                      <a:pt x="2177" y="2029"/>
                    </a:lnTo>
                    <a:lnTo>
                      <a:pt x="2150" y="2001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344525" y="5033470"/>
                <a:ext cx="179519" cy="15890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226" extrusionOk="0">
                    <a:moveTo>
                      <a:pt x="144" y="1"/>
                    </a:moveTo>
                    <a:cubicBezTo>
                      <a:pt x="96" y="55"/>
                      <a:pt x="49" y="113"/>
                      <a:pt x="1" y="167"/>
                    </a:cubicBezTo>
                    <a:lnTo>
                      <a:pt x="1936" y="2103"/>
                    </a:lnTo>
                    <a:lnTo>
                      <a:pt x="1963" y="2130"/>
                    </a:lnTo>
                    <a:lnTo>
                      <a:pt x="1991" y="2157"/>
                    </a:lnTo>
                    <a:lnTo>
                      <a:pt x="2059" y="2225"/>
                    </a:lnTo>
                    <a:lnTo>
                      <a:pt x="2372" y="2225"/>
                    </a:lnTo>
                    <a:lnTo>
                      <a:pt x="2144" y="2001"/>
                    </a:lnTo>
                    <a:lnTo>
                      <a:pt x="2117" y="1973"/>
                    </a:lnTo>
                    <a:lnTo>
                      <a:pt x="2093" y="1946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460090" y="4920892"/>
                <a:ext cx="300687" cy="272201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813" extrusionOk="0">
                    <a:moveTo>
                      <a:pt x="164" y="1"/>
                    </a:moveTo>
                    <a:cubicBezTo>
                      <a:pt x="109" y="51"/>
                      <a:pt x="55" y="103"/>
                      <a:pt x="0" y="153"/>
                    </a:cubicBezTo>
                    <a:lnTo>
                      <a:pt x="1969" y="2119"/>
                    </a:lnTo>
                    <a:lnTo>
                      <a:pt x="1997" y="2147"/>
                    </a:lnTo>
                    <a:lnTo>
                      <a:pt x="2024" y="2174"/>
                    </a:lnTo>
                    <a:lnTo>
                      <a:pt x="3659" y="3812"/>
                    </a:lnTo>
                    <a:lnTo>
                      <a:pt x="3972" y="3812"/>
                    </a:lnTo>
                    <a:lnTo>
                      <a:pt x="2177" y="2017"/>
                    </a:lnTo>
                    <a:lnTo>
                      <a:pt x="2150" y="1990"/>
                    </a:lnTo>
                    <a:lnTo>
                      <a:pt x="2123" y="1963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290110" y="5093293"/>
                <a:ext cx="115416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85" extrusionOk="0">
                    <a:moveTo>
                      <a:pt x="144" y="1"/>
                    </a:moveTo>
                    <a:cubicBezTo>
                      <a:pt x="97" y="59"/>
                      <a:pt x="49" y="117"/>
                      <a:pt x="1" y="174"/>
                    </a:cubicBezTo>
                    <a:lnTo>
                      <a:pt x="1210" y="1380"/>
                    </a:lnTo>
                    <a:lnTo>
                      <a:pt x="1524" y="1384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855F3AA-55FC-ADC6-E7C3-1308805BBA0A}"/>
              </a:ext>
            </a:extLst>
          </p:cNvPr>
          <p:cNvGrpSpPr/>
          <p:nvPr/>
        </p:nvGrpSpPr>
        <p:grpSpPr>
          <a:xfrm>
            <a:off x="-40223" y="-142013"/>
            <a:ext cx="4612297" cy="2539838"/>
            <a:chOff x="-40223" y="-142013"/>
            <a:chExt cx="4612297" cy="2539838"/>
          </a:xfrm>
        </p:grpSpPr>
        <p:sp>
          <p:nvSpPr>
            <p:cNvPr id="25" name="Google Shape;25;p3"/>
            <p:cNvSpPr/>
            <p:nvPr/>
          </p:nvSpPr>
          <p:spPr>
            <a:xfrm>
              <a:off x="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-40223" y="-142013"/>
              <a:ext cx="1291147" cy="2218459"/>
              <a:chOff x="4895725" y="2485200"/>
              <a:chExt cx="464525" cy="744050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20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B705AB50-DD3A-2B1F-B58E-CD2A9E8FF441}"/>
              </a:ext>
            </a:extLst>
          </p:cNvPr>
          <p:cNvGrpSpPr/>
          <p:nvPr/>
        </p:nvGrpSpPr>
        <p:grpSpPr>
          <a:xfrm>
            <a:off x="5861375" y="4178175"/>
            <a:ext cx="3434347" cy="1021794"/>
            <a:chOff x="5861375" y="4178175"/>
            <a:chExt cx="3434347" cy="1021794"/>
          </a:xfrm>
        </p:grpSpPr>
        <p:sp>
          <p:nvSpPr>
            <p:cNvPr id="4" name="Google Shape;27;p3">
              <a:extLst>
                <a:ext uri="{FF2B5EF4-FFF2-40B4-BE49-F238E27FC236}">
                  <a16:creationId xmlns:a16="http://schemas.microsoft.com/office/drawing/2014/main" id="{4373A119-52C6-EA98-5C7D-00CD5AA3C143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8;p3">
              <a:extLst>
                <a:ext uri="{FF2B5EF4-FFF2-40B4-BE49-F238E27FC236}">
                  <a16:creationId xmlns:a16="http://schemas.microsoft.com/office/drawing/2014/main" id="{4A9E2636-9AA8-F35E-561F-F89A104080E8}"/>
                </a:ext>
              </a:extLst>
            </p:cNvPr>
            <p:cNvGrpSpPr/>
            <p:nvPr/>
          </p:nvGrpSpPr>
          <p:grpSpPr>
            <a:xfrm>
              <a:off x="6290393" y="4651784"/>
              <a:ext cx="3005329" cy="548185"/>
              <a:chOff x="6290110" y="4651689"/>
              <a:chExt cx="2765556" cy="548185"/>
            </a:xfrm>
          </p:grpSpPr>
          <p:sp>
            <p:nvSpPr>
              <p:cNvPr id="6" name="Google Shape;29;p3">
                <a:extLst>
                  <a:ext uri="{FF2B5EF4-FFF2-40B4-BE49-F238E27FC236}">
                    <a16:creationId xmlns:a16="http://schemas.microsoft.com/office/drawing/2014/main" id="{9A580379-9644-A2C7-75D5-F3C33FB512B2}"/>
                  </a:ext>
                </a:extLst>
              </p:cNvPr>
              <p:cNvSpPr/>
              <p:nvPr/>
            </p:nvSpPr>
            <p:spPr>
              <a:xfrm>
                <a:off x="8707752" y="4709513"/>
                <a:ext cx="347912" cy="331809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648" extrusionOk="0">
                    <a:moveTo>
                      <a:pt x="263" y="1"/>
                    </a:moveTo>
                    <a:cubicBezTo>
                      <a:pt x="175" y="18"/>
                      <a:pt x="89" y="31"/>
                      <a:pt x="1" y="52"/>
                    </a:cubicBezTo>
                    <a:lnTo>
                      <a:pt x="4249" y="4300"/>
                    </a:lnTo>
                    <a:lnTo>
                      <a:pt x="4276" y="4328"/>
                    </a:lnTo>
                    <a:lnTo>
                      <a:pt x="4596" y="4647"/>
                    </a:lnTo>
                    <a:lnTo>
                      <a:pt x="4596" y="4334"/>
                    </a:lnTo>
                    <a:lnTo>
                      <a:pt x="4460" y="4198"/>
                    </a:lnTo>
                    <a:lnTo>
                      <a:pt x="4433" y="417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0;p3">
                <a:extLst>
                  <a:ext uri="{FF2B5EF4-FFF2-40B4-BE49-F238E27FC236}">
                    <a16:creationId xmlns:a16="http://schemas.microsoft.com/office/drawing/2014/main" id="{5DF2A8C7-2027-745D-22EC-1EFE9AEF013C}"/>
                  </a:ext>
                </a:extLst>
              </p:cNvPr>
              <p:cNvSpPr/>
              <p:nvPr/>
            </p:nvSpPr>
            <p:spPr>
              <a:xfrm>
                <a:off x="8536031" y="4766481"/>
                <a:ext cx="475286" cy="433394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71" extrusionOk="0">
                    <a:moveTo>
                      <a:pt x="209" y="0"/>
                    </a:moveTo>
                    <a:cubicBezTo>
                      <a:pt x="141" y="34"/>
                      <a:pt x="69" y="68"/>
                      <a:pt x="1" y="102"/>
                    </a:cubicBezTo>
                    <a:lnTo>
                      <a:pt x="4958" y="5063"/>
                    </a:lnTo>
                    <a:lnTo>
                      <a:pt x="4985" y="5090"/>
                    </a:lnTo>
                    <a:lnTo>
                      <a:pt x="5012" y="5117"/>
                    </a:lnTo>
                    <a:lnTo>
                      <a:pt x="5966" y="6071"/>
                    </a:lnTo>
                    <a:lnTo>
                      <a:pt x="6279" y="6071"/>
                    </a:lnTo>
                    <a:lnTo>
                      <a:pt x="5169" y="4961"/>
                    </a:lnTo>
                    <a:lnTo>
                      <a:pt x="5142" y="4933"/>
                    </a:lnTo>
                    <a:lnTo>
                      <a:pt x="5114" y="4906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;p3">
                <a:extLst>
                  <a:ext uri="{FF2B5EF4-FFF2-40B4-BE49-F238E27FC236}">
                    <a16:creationId xmlns:a16="http://schemas.microsoft.com/office/drawing/2014/main" id="{974A44FA-393E-71C8-492E-DEA4D1530473}"/>
                  </a:ext>
                </a:extLst>
              </p:cNvPr>
              <p:cNvSpPr/>
              <p:nvPr/>
            </p:nvSpPr>
            <p:spPr>
              <a:xfrm>
                <a:off x="8458457" y="4804173"/>
                <a:ext cx="434493" cy="395487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540" extrusionOk="0">
                    <a:moveTo>
                      <a:pt x="202" y="0"/>
                    </a:moveTo>
                    <a:cubicBezTo>
                      <a:pt x="137" y="38"/>
                      <a:pt x="68" y="75"/>
                      <a:pt x="1" y="112"/>
                    </a:cubicBezTo>
                    <a:lnTo>
                      <a:pt x="5202" y="5315"/>
                    </a:lnTo>
                    <a:lnTo>
                      <a:pt x="5230" y="5342"/>
                    </a:lnTo>
                    <a:lnTo>
                      <a:pt x="5257" y="5369"/>
                    </a:lnTo>
                    <a:lnTo>
                      <a:pt x="5427" y="5536"/>
                    </a:lnTo>
                    <a:lnTo>
                      <a:pt x="5741" y="5540"/>
                    </a:lnTo>
                    <a:lnTo>
                      <a:pt x="5414" y="5213"/>
                    </a:lnTo>
                    <a:lnTo>
                      <a:pt x="5386" y="5185"/>
                    </a:lnTo>
                    <a:lnTo>
                      <a:pt x="5359" y="5158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;p3">
                <a:extLst>
                  <a:ext uri="{FF2B5EF4-FFF2-40B4-BE49-F238E27FC236}">
                    <a16:creationId xmlns:a16="http://schemas.microsoft.com/office/drawing/2014/main" id="{832E791E-AC3E-213C-4718-2D6C0AC4354B}"/>
                  </a:ext>
                </a:extLst>
              </p:cNvPr>
              <p:cNvSpPr/>
              <p:nvPr/>
            </p:nvSpPr>
            <p:spPr>
              <a:xfrm>
                <a:off x="8617767" y="4733856"/>
                <a:ext cx="437899" cy="418902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5868" extrusionOk="0">
                    <a:moveTo>
                      <a:pt x="229" y="1"/>
                    </a:moveTo>
                    <a:cubicBezTo>
                      <a:pt x="154" y="28"/>
                      <a:pt x="76" y="52"/>
                      <a:pt x="1" y="83"/>
                    </a:cubicBezTo>
                    <a:lnTo>
                      <a:pt x="4658" y="4739"/>
                    </a:lnTo>
                    <a:lnTo>
                      <a:pt x="4685" y="4767"/>
                    </a:lnTo>
                    <a:lnTo>
                      <a:pt x="4712" y="4794"/>
                    </a:lnTo>
                    <a:lnTo>
                      <a:pt x="5785" y="5867"/>
                    </a:lnTo>
                    <a:lnTo>
                      <a:pt x="5785" y="5553"/>
                    </a:lnTo>
                    <a:lnTo>
                      <a:pt x="4869" y="4637"/>
                    </a:lnTo>
                    <a:lnTo>
                      <a:pt x="4842" y="4610"/>
                    </a:lnTo>
                    <a:lnTo>
                      <a:pt x="4814" y="4583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3;p3">
                <a:extLst>
                  <a:ext uri="{FF2B5EF4-FFF2-40B4-BE49-F238E27FC236}">
                    <a16:creationId xmlns:a16="http://schemas.microsoft.com/office/drawing/2014/main" id="{D02C1716-D5B8-2F75-517B-1530C29A402E}"/>
                  </a:ext>
                </a:extLst>
              </p:cNvPr>
              <p:cNvSpPr/>
              <p:nvPr/>
            </p:nvSpPr>
            <p:spPr>
              <a:xfrm>
                <a:off x="8950916" y="4719793"/>
                <a:ext cx="104745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extrusionOk="0">
                    <a:moveTo>
                      <a:pt x="0" y="0"/>
                    </a:moveTo>
                    <a:lnTo>
                      <a:pt x="1383" y="1383"/>
                    </a:lnTo>
                    <a:lnTo>
                      <a:pt x="1383" y="1073"/>
                    </a:lnTo>
                    <a:lnTo>
                      <a:pt x="525" y="211"/>
                    </a:lnTo>
                    <a:cubicBezTo>
                      <a:pt x="358" y="129"/>
                      <a:pt x="181" y="61"/>
                      <a:pt x="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4;p3">
                <a:extLst>
                  <a:ext uri="{FF2B5EF4-FFF2-40B4-BE49-F238E27FC236}">
                    <a16:creationId xmlns:a16="http://schemas.microsoft.com/office/drawing/2014/main" id="{A2208B96-2695-E085-5136-1F078773700B}"/>
                  </a:ext>
                </a:extLst>
              </p:cNvPr>
              <p:cNvSpPr/>
              <p:nvPr/>
            </p:nvSpPr>
            <p:spPr>
              <a:xfrm>
                <a:off x="8812949" y="4700947"/>
                <a:ext cx="242714" cy="229011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3208" extrusionOk="0">
                    <a:moveTo>
                      <a:pt x="93" y="0"/>
                    </a:moveTo>
                    <a:cubicBezTo>
                      <a:pt x="62" y="0"/>
                      <a:pt x="32" y="1"/>
                      <a:pt x="1" y="2"/>
                    </a:cubicBezTo>
                    <a:lnTo>
                      <a:pt x="3206" y="3207"/>
                    </a:lnTo>
                    <a:lnTo>
                      <a:pt x="3206" y="2894"/>
                    </a:lnTo>
                    <a:lnTo>
                      <a:pt x="318" y="5"/>
                    </a:lnTo>
                    <a:cubicBezTo>
                      <a:pt x="243" y="3"/>
                      <a:pt x="168" y="0"/>
                      <a:pt x="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5;p3">
                <a:extLst>
                  <a:ext uri="{FF2B5EF4-FFF2-40B4-BE49-F238E27FC236}">
                    <a16:creationId xmlns:a16="http://schemas.microsoft.com/office/drawing/2014/main" id="{C9D12FCE-9A27-B0DD-77DE-852651371E2E}"/>
                  </a:ext>
                </a:extLst>
              </p:cNvPr>
              <p:cNvSpPr/>
              <p:nvPr/>
            </p:nvSpPr>
            <p:spPr>
              <a:xfrm>
                <a:off x="8050308" y="4980501"/>
                <a:ext cx="250433" cy="21716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042" extrusionOk="0">
                    <a:moveTo>
                      <a:pt x="263" y="0"/>
                    </a:moveTo>
                    <a:cubicBezTo>
                      <a:pt x="175" y="17"/>
                      <a:pt x="89" y="34"/>
                      <a:pt x="1" y="48"/>
                    </a:cubicBezTo>
                    <a:lnTo>
                      <a:pt x="2996" y="3042"/>
                    </a:lnTo>
                    <a:lnTo>
                      <a:pt x="3309" y="3042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6;p3">
                <a:extLst>
                  <a:ext uri="{FF2B5EF4-FFF2-40B4-BE49-F238E27FC236}">
                    <a16:creationId xmlns:a16="http://schemas.microsoft.com/office/drawing/2014/main" id="{2B433786-24B6-AFC8-357F-122279BAADB1}"/>
                  </a:ext>
                </a:extLst>
              </p:cNvPr>
              <p:cNvSpPr/>
              <p:nvPr/>
            </p:nvSpPr>
            <p:spPr>
              <a:xfrm>
                <a:off x="8228689" y="4922320"/>
                <a:ext cx="308709" cy="276127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868" extrusionOk="0">
                    <a:moveTo>
                      <a:pt x="213" y="1"/>
                    </a:moveTo>
                    <a:cubicBezTo>
                      <a:pt x="141" y="34"/>
                      <a:pt x="73" y="66"/>
                      <a:pt x="1" y="100"/>
                    </a:cubicBezTo>
                    <a:lnTo>
                      <a:pt x="3769" y="3867"/>
                    </a:lnTo>
                    <a:lnTo>
                      <a:pt x="4079" y="3867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7;p3">
                <a:extLst>
                  <a:ext uri="{FF2B5EF4-FFF2-40B4-BE49-F238E27FC236}">
                    <a16:creationId xmlns:a16="http://schemas.microsoft.com/office/drawing/2014/main" id="{CBF458B9-C08C-DC8D-32CB-41C2AD6D86BE}"/>
                  </a:ext>
                </a:extLst>
              </p:cNvPr>
              <p:cNvSpPr/>
              <p:nvPr/>
            </p:nvSpPr>
            <p:spPr>
              <a:xfrm>
                <a:off x="8383154" y="4844222"/>
                <a:ext cx="391203" cy="354939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972" extrusionOk="0">
                    <a:moveTo>
                      <a:pt x="198" y="1"/>
                    </a:moveTo>
                    <a:cubicBezTo>
                      <a:pt x="134" y="39"/>
                      <a:pt x="65" y="76"/>
                      <a:pt x="1" y="114"/>
                    </a:cubicBezTo>
                    <a:lnTo>
                      <a:pt x="4855" y="4971"/>
                    </a:lnTo>
                    <a:lnTo>
                      <a:pt x="5169" y="497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8;p3">
                <a:extLst>
                  <a:ext uri="{FF2B5EF4-FFF2-40B4-BE49-F238E27FC236}">
                    <a16:creationId xmlns:a16="http://schemas.microsoft.com/office/drawing/2014/main" id="{CB45F7A2-9607-F401-5048-1772B6E871AF}"/>
                  </a:ext>
                </a:extLst>
              </p:cNvPr>
              <p:cNvSpPr/>
              <p:nvPr/>
            </p:nvSpPr>
            <p:spPr>
              <a:xfrm>
                <a:off x="7938905" y="4990209"/>
                <a:ext cx="243244" cy="207238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903" extrusionOk="0">
                    <a:moveTo>
                      <a:pt x="1" y="0"/>
                    </a:moveTo>
                    <a:lnTo>
                      <a:pt x="2900" y="2899"/>
                    </a:lnTo>
                    <a:lnTo>
                      <a:pt x="3213" y="2903"/>
                    </a:lnTo>
                    <a:lnTo>
                      <a:pt x="325" y="14"/>
                    </a:lnTo>
                    <a:cubicBezTo>
                      <a:pt x="216" y="11"/>
                      <a:pt x="106" y="7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9;p3">
                <a:extLst>
                  <a:ext uri="{FF2B5EF4-FFF2-40B4-BE49-F238E27FC236}">
                    <a16:creationId xmlns:a16="http://schemas.microsoft.com/office/drawing/2014/main" id="{83ACD794-B693-1555-6324-0157BD44928A}"/>
                  </a:ext>
                </a:extLst>
              </p:cNvPr>
              <p:cNvSpPr/>
              <p:nvPr/>
            </p:nvSpPr>
            <p:spPr>
              <a:xfrm>
                <a:off x="8144153" y="4955372"/>
                <a:ext cx="274879" cy="24286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402" extrusionOk="0">
                    <a:moveTo>
                      <a:pt x="232" y="1"/>
                    </a:moveTo>
                    <a:cubicBezTo>
                      <a:pt x="154" y="29"/>
                      <a:pt x="79" y="55"/>
                      <a:pt x="1" y="79"/>
                    </a:cubicBezTo>
                    <a:lnTo>
                      <a:pt x="3319" y="3398"/>
                    </a:lnTo>
                    <a:lnTo>
                      <a:pt x="3632" y="340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0;p3">
                <a:extLst>
                  <a:ext uri="{FF2B5EF4-FFF2-40B4-BE49-F238E27FC236}">
                    <a16:creationId xmlns:a16="http://schemas.microsoft.com/office/drawing/2014/main" id="{5D4AAC17-724F-877C-9958-9E2EE3E09D04}"/>
                  </a:ext>
                </a:extLst>
              </p:cNvPr>
              <p:cNvSpPr/>
              <p:nvPr/>
            </p:nvSpPr>
            <p:spPr>
              <a:xfrm>
                <a:off x="8307322" y="4884413"/>
                <a:ext cx="348745" cy="314462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405" extrusionOk="0">
                    <a:moveTo>
                      <a:pt x="202" y="0"/>
                    </a:moveTo>
                    <a:cubicBezTo>
                      <a:pt x="134" y="38"/>
                      <a:pt x="66" y="72"/>
                      <a:pt x="1" y="109"/>
                    </a:cubicBezTo>
                    <a:lnTo>
                      <a:pt x="4293" y="4402"/>
                    </a:lnTo>
                    <a:lnTo>
                      <a:pt x="4607" y="4405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1;p3">
                <a:extLst>
                  <a:ext uri="{FF2B5EF4-FFF2-40B4-BE49-F238E27FC236}">
                    <a16:creationId xmlns:a16="http://schemas.microsoft.com/office/drawing/2014/main" id="{C2DADC31-0E1E-6096-1D80-573C42EB3903}"/>
                  </a:ext>
                </a:extLst>
              </p:cNvPr>
              <p:cNvSpPr/>
              <p:nvPr/>
            </p:nvSpPr>
            <p:spPr>
              <a:xfrm>
                <a:off x="7772103" y="4944236"/>
                <a:ext cx="291756" cy="252712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3540" extrusionOk="0">
                    <a:moveTo>
                      <a:pt x="1" y="1"/>
                    </a:moveTo>
                    <a:lnTo>
                      <a:pt x="1013" y="1012"/>
                    </a:lnTo>
                    <a:lnTo>
                      <a:pt x="1040" y="1040"/>
                    </a:lnTo>
                    <a:lnTo>
                      <a:pt x="1067" y="1067"/>
                    </a:lnTo>
                    <a:lnTo>
                      <a:pt x="3540" y="3540"/>
                    </a:lnTo>
                    <a:lnTo>
                      <a:pt x="3854" y="3540"/>
                    </a:lnTo>
                    <a:lnTo>
                      <a:pt x="1224" y="910"/>
                    </a:lnTo>
                    <a:lnTo>
                      <a:pt x="1197" y="883"/>
                    </a:lnTo>
                    <a:lnTo>
                      <a:pt x="1169" y="856"/>
                    </a:lnTo>
                    <a:lnTo>
                      <a:pt x="576" y="266"/>
                    </a:lnTo>
                    <a:cubicBezTo>
                      <a:pt x="382" y="188"/>
                      <a:pt x="188" y="95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;p3">
                <a:extLst>
                  <a:ext uri="{FF2B5EF4-FFF2-40B4-BE49-F238E27FC236}">
                    <a16:creationId xmlns:a16="http://schemas.microsoft.com/office/drawing/2014/main" id="{D12C65F5-B103-64FD-E866-BC483C28E2FA}"/>
                  </a:ext>
                </a:extLst>
              </p:cNvPr>
              <p:cNvSpPr/>
              <p:nvPr/>
            </p:nvSpPr>
            <p:spPr>
              <a:xfrm>
                <a:off x="7409362" y="4713440"/>
                <a:ext cx="535832" cy="483293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6770" extrusionOk="0">
                    <a:moveTo>
                      <a:pt x="1" y="1"/>
                    </a:moveTo>
                    <a:lnTo>
                      <a:pt x="5026" y="5025"/>
                    </a:lnTo>
                    <a:lnTo>
                      <a:pt x="5053" y="5053"/>
                    </a:lnTo>
                    <a:lnTo>
                      <a:pt x="5080" y="5080"/>
                    </a:lnTo>
                    <a:lnTo>
                      <a:pt x="6767" y="6770"/>
                    </a:lnTo>
                    <a:lnTo>
                      <a:pt x="7080" y="6770"/>
                    </a:lnTo>
                    <a:lnTo>
                      <a:pt x="5237" y="4923"/>
                    </a:lnTo>
                    <a:lnTo>
                      <a:pt x="5210" y="4896"/>
                    </a:lnTo>
                    <a:lnTo>
                      <a:pt x="5182" y="4869"/>
                    </a:lnTo>
                    <a:lnTo>
                      <a:pt x="726" y="413"/>
                    </a:lnTo>
                    <a:cubicBezTo>
                      <a:pt x="495" y="270"/>
                      <a:pt x="256" y="130"/>
                      <a:pt x="11" y="4"/>
                    </a:cubicBezTo>
                    <a:cubicBezTo>
                      <a:pt x="7" y="4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;p3">
                <a:extLst>
                  <a:ext uri="{FF2B5EF4-FFF2-40B4-BE49-F238E27FC236}">
                    <a16:creationId xmlns:a16="http://schemas.microsoft.com/office/drawing/2014/main" id="{68B1F8E2-C7DE-5DEF-AAE5-E362B23012E2}"/>
                  </a:ext>
                </a:extLst>
              </p:cNvPr>
              <p:cNvSpPr/>
              <p:nvPr/>
            </p:nvSpPr>
            <p:spPr>
              <a:xfrm>
                <a:off x="7235068" y="4660399"/>
                <a:ext cx="591837" cy="53583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7506" extrusionOk="0">
                    <a:moveTo>
                      <a:pt x="1" y="1"/>
                    </a:moveTo>
                    <a:lnTo>
                      <a:pt x="6548" y="6549"/>
                    </a:lnTo>
                    <a:lnTo>
                      <a:pt x="6576" y="6576"/>
                    </a:lnTo>
                    <a:lnTo>
                      <a:pt x="7505" y="7505"/>
                    </a:lnTo>
                    <a:lnTo>
                      <a:pt x="7819" y="7505"/>
                    </a:lnTo>
                    <a:lnTo>
                      <a:pt x="6760" y="6447"/>
                    </a:lnTo>
                    <a:lnTo>
                      <a:pt x="6732" y="6419"/>
                    </a:lnTo>
                    <a:lnTo>
                      <a:pt x="389" y="76"/>
                    </a:lnTo>
                    <a:cubicBezTo>
                      <a:pt x="260" y="49"/>
                      <a:pt x="130" y="2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;p3">
                <a:extLst>
                  <a:ext uri="{FF2B5EF4-FFF2-40B4-BE49-F238E27FC236}">
                    <a16:creationId xmlns:a16="http://schemas.microsoft.com/office/drawing/2014/main" id="{5EA2A126-621A-6030-B394-DA8D9F93BF28}"/>
                  </a:ext>
                </a:extLst>
              </p:cNvPr>
              <p:cNvSpPr/>
              <p:nvPr/>
            </p:nvSpPr>
            <p:spPr>
              <a:xfrm>
                <a:off x="7107999" y="4651689"/>
                <a:ext cx="600541" cy="544330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7625" extrusionOk="0">
                    <a:moveTo>
                      <a:pt x="156" y="1"/>
                    </a:moveTo>
                    <a:cubicBezTo>
                      <a:pt x="103" y="1"/>
                      <a:pt x="51" y="2"/>
                      <a:pt x="0" y="3"/>
                    </a:cubicBezTo>
                    <a:lnTo>
                      <a:pt x="7447" y="7451"/>
                    </a:lnTo>
                    <a:lnTo>
                      <a:pt x="7475" y="7478"/>
                    </a:lnTo>
                    <a:lnTo>
                      <a:pt x="7502" y="7505"/>
                    </a:lnTo>
                    <a:lnTo>
                      <a:pt x="7621" y="7624"/>
                    </a:lnTo>
                    <a:lnTo>
                      <a:pt x="7934" y="7624"/>
                    </a:lnTo>
                    <a:lnTo>
                      <a:pt x="7659" y="7349"/>
                    </a:lnTo>
                    <a:lnTo>
                      <a:pt x="7631" y="7321"/>
                    </a:lnTo>
                    <a:lnTo>
                      <a:pt x="7604" y="7294"/>
                    </a:lnTo>
                    <a:lnTo>
                      <a:pt x="313" y="3"/>
                    </a:lnTo>
                    <a:cubicBezTo>
                      <a:pt x="261" y="2"/>
                      <a:pt x="208" y="1"/>
                      <a:pt x="1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5;p3">
                <a:extLst>
                  <a:ext uri="{FF2B5EF4-FFF2-40B4-BE49-F238E27FC236}">
                    <a16:creationId xmlns:a16="http://schemas.microsoft.com/office/drawing/2014/main" id="{4924E3C0-061E-77BF-1A58-46A579DFC9EF}"/>
                  </a:ext>
                </a:extLst>
              </p:cNvPr>
              <p:cNvSpPr/>
              <p:nvPr/>
            </p:nvSpPr>
            <p:spPr>
              <a:xfrm>
                <a:off x="6522452" y="4869065"/>
                <a:ext cx="356919" cy="324528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4546" extrusionOk="0">
                    <a:moveTo>
                      <a:pt x="171" y="0"/>
                    </a:moveTo>
                    <a:cubicBezTo>
                      <a:pt x="113" y="49"/>
                      <a:pt x="58" y="96"/>
                      <a:pt x="0" y="140"/>
                    </a:cubicBezTo>
                    <a:lnTo>
                      <a:pt x="1926" y="2065"/>
                    </a:lnTo>
                    <a:lnTo>
                      <a:pt x="1953" y="2093"/>
                    </a:lnTo>
                    <a:lnTo>
                      <a:pt x="1980" y="2120"/>
                    </a:lnTo>
                    <a:lnTo>
                      <a:pt x="4402" y="4541"/>
                    </a:lnTo>
                    <a:lnTo>
                      <a:pt x="4715" y="4546"/>
                    </a:lnTo>
                    <a:lnTo>
                      <a:pt x="4715" y="4546"/>
                    </a:lnTo>
                    <a:lnTo>
                      <a:pt x="2133" y="1963"/>
                    </a:lnTo>
                    <a:lnTo>
                      <a:pt x="2106" y="1936"/>
                    </a:lnTo>
                    <a:lnTo>
                      <a:pt x="2079" y="19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;p3">
                <a:extLst>
                  <a:ext uri="{FF2B5EF4-FFF2-40B4-BE49-F238E27FC236}">
                    <a16:creationId xmlns:a16="http://schemas.microsoft.com/office/drawing/2014/main" id="{6B1A0AD9-10CE-BF9B-4D5A-2C392D884AF9}"/>
                  </a:ext>
                </a:extLst>
              </p:cNvPr>
              <p:cNvSpPr/>
              <p:nvPr/>
            </p:nvSpPr>
            <p:spPr>
              <a:xfrm>
                <a:off x="6658527" y="4776403"/>
                <a:ext cx="457728" cy="417902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5854" extrusionOk="0">
                    <a:moveTo>
                      <a:pt x="196" y="1"/>
                    </a:moveTo>
                    <a:cubicBezTo>
                      <a:pt x="131" y="39"/>
                      <a:pt x="66" y="79"/>
                      <a:pt x="1" y="116"/>
                    </a:cubicBezTo>
                    <a:lnTo>
                      <a:pt x="1688" y="1803"/>
                    </a:lnTo>
                    <a:lnTo>
                      <a:pt x="1715" y="1830"/>
                    </a:lnTo>
                    <a:lnTo>
                      <a:pt x="1742" y="1858"/>
                    </a:lnTo>
                    <a:lnTo>
                      <a:pt x="5735" y="5850"/>
                    </a:lnTo>
                    <a:lnTo>
                      <a:pt x="6048" y="5853"/>
                    </a:lnTo>
                    <a:lnTo>
                      <a:pt x="1868" y="1674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7;p3">
                <a:extLst>
                  <a:ext uri="{FF2B5EF4-FFF2-40B4-BE49-F238E27FC236}">
                    <a16:creationId xmlns:a16="http://schemas.microsoft.com/office/drawing/2014/main" id="{34DBCE53-E4F7-B862-D338-70640C90E114}"/>
                  </a:ext>
                </a:extLst>
              </p:cNvPr>
              <p:cNvSpPr/>
              <p:nvPr/>
            </p:nvSpPr>
            <p:spPr>
              <a:xfrm>
                <a:off x="6814582" y="4703231"/>
                <a:ext cx="538405" cy="491788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6889" extrusionOk="0">
                    <a:moveTo>
                      <a:pt x="225" y="1"/>
                    </a:moveTo>
                    <a:cubicBezTo>
                      <a:pt x="151" y="28"/>
                      <a:pt x="75" y="55"/>
                      <a:pt x="0" y="82"/>
                    </a:cubicBezTo>
                    <a:lnTo>
                      <a:pt x="1209" y="1295"/>
                    </a:lnTo>
                    <a:lnTo>
                      <a:pt x="6800" y="6885"/>
                    </a:lnTo>
                    <a:lnTo>
                      <a:pt x="7113" y="6889"/>
                    </a:lnTo>
                    <a:lnTo>
                      <a:pt x="1393" y="1166"/>
                    </a:lnTo>
                    <a:lnTo>
                      <a:pt x="1366" y="1138"/>
                    </a:lnTo>
                    <a:lnTo>
                      <a:pt x="1339" y="1111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;p3">
                <a:extLst>
                  <a:ext uri="{FF2B5EF4-FFF2-40B4-BE49-F238E27FC236}">
                    <a16:creationId xmlns:a16="http://schemas.microsoft.com/office/drawing/2014/main" id="{FCC89510-BCEE-E66D-3D74-227350B51473}"/>
                  </a:ext>
                </a:extLst>
              </p:cNvPr>
              <p:cNvSpPr/>
              <p:nvPr/>
            </p:nvSpPr>
            <p:spPr>
              <a:xfrm>
                <a:off x="6999699" y="4657971"/>
                <a:ext cx="590172" cy="537548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7530" extrusionOk="0">
                    <a:moveTo>
                      <a:pt x="269" y="1"/>
                    </a:moveTo>
                    <a:cubicBezTo>
                      <a:pt x="181" y="14"/>
                      <a:pt x="89" y="28"/>
                      <a:pt x="0" y="42"/>
                    </a:cubicBezTo>
                    <a:lnTo>
                      <a:pt x="296" y="341"/>
                    </a:lnTo>
                    <a:lnTo>
                      <a:pt x="324" y="369"/>
                    </a:lnTo>
                    <a:lnTo>
                      <a:pt x="351" y="396"/>
                    </a:lnTo>
                    <a:lnTo>
                      <a:pt x="7485" y="7530"/>
                    </a:lnTo>
                    <a:lnTo>
                      <a:pt x="7798" y="7530"/>
                    </a:lnTo>
                    <a:lnTo>
                      <a:pt x="508" y="239"/>
                    </a:lnTo>
                    <a:lnTo>
                      <a:pt x="480" y="212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9;p3">
                <a:extLst>
                  <a:ext uri="{FF2B5EF4-FFF2-40B4-BE49-F238E27FC236}">
                    <a16:creationId xmlns:a16="http://schemas.microsoft.com/office/drawing/2014/main" id="{B11260C2-530F-6700-D97C-194673679479}"/>
                  </a:ext>
                </a:extLst>
              </p:cNvPr>
              <p:cNvSpPr/>
              <p:nvPr/>
            </p:nvSpPr>
            <p:spPr>
              <a:xfrm>
                <a:off x="6588446" y="4820664"/>
                <a:ext cx="409291" cy="373142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5227" extrusionOk="0">
                    <a:moveTo>
                      <a:pt x="181" y="1"/>
                    </a:moveTo>
                    <a:cubicBezTo>
                      <a:pt x="120" y="45"/>
                      <a:pt x="59" y="86"/>
                      <a:pt x="1" y="130"/>
                    </a:cubicBezTo>
                    <a:lnTo>
                      <a:pt x="1834" y="1963"/>
                    </a:lnTo>
                    <a:lnTo>
                      <a:pt x="1861" y="1990"/>
                    </a:lnTo>
                    <a:lnTo>
                      <a:pt x="1888" y="2018"/>
                    </a:lnTo>
                    <a:lnTo>
                      <a:pt x="5093" y="5227"/>
                    </a:lnTo>
                    <a:lnTo>
                      <a:pt x="5407" y="5227"/>
                    </a:lnTo>
                    <a:lnTo>
                      <a:pt x="2041" y="1861"/>
                    </a:lnTo>
                    <a:lnTo>
                      <a:pt x="2014" y="1834"/>
                    </a:lnTo>
                    <a:lnTo>
                      <a:pt x="1987" y="180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0;p3">
                <a:extLst>
                  <a:ext uri="{FF2B5EF4-FFF2-40B4-BE49-F238E27FC236}">
                    <a16:creationId xmlns:a16="http://schemas.microsoft.com/office/drawing/2014/main" id="{E2A42BAC-B0C3-AD31-AB41-B67F0265D010}"/>
                  </a:ext>
                </a:extLst>
              </p:cNvPr>
              <p:cNvSpPr/>
              <p:nvPr/>
            </p:nvSpPr>
            <p:spPr>
              <a:xfrm>
                <a:off x="6733603" y="4736783"/>
                <a:ext cx="501094" cy="457737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412" extrusionOk="0">
                    <a:moveTo>
                      <a:pt x="208" y="1"/>
                    </a:moveTo>
                    <a:cubicBezTo>
                      <a:pt x="141" y="34"/>
                      <a:pt x="69" y="69"/>
                      <a:pt x="1" y="103"/>
                    </a:cubicBezTo>
                    <a:lnTo>
                      <a:pt x="1476" y="1578"/>
                    </a:lnTo>
                    <a:lnTo>
                      <a:pt x="1503" y="1605"/>
                    </a:lnTo>
                    <a:lnTo>
                      <a:pt x="1527" y="1632"/>
                    </a:lnTo>
                    <a:lnTo>
                      <a:pt x="6306" y="6412"/>
                    </a:lnTo>
                    <a:lnTo>
                      <a:pt x="6620" y="6412"/>
                    </a:lnTo>
                    <a:lnTo>
                      <a:pt x="1683" y="1476"/>
                    </a:lnTo>
                    <a:lnTo>
                      <a:pt x="1656" y="1448"/>
                    </a:lnTo>
                    <a:lnTo>
                      <a:pt x="1629" y="1421"/>
                    </a:lnTo>
                    <a:lnTo>
                      <a:pt x="20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;p3">
                <a:extLst>
                  <a:ext uri="{FF2B5EF4-FFF2-40B4-BE49-F238E27FC236}">
                    <a16:creationId xmlns:a16="http://schemas.microsoft.com/office/drawing/2014/main" id="{830FB62E-F312-034F-87B1-DDEC63708345}"/>
                  </a:ext>
                </a:extLst>
              </p:cNvPr>
              <p:cNvSpPr/>
              <p:nvPr/>
            </p:nvSpPr>
            <p:spPr>
              <a:xfrm>
                <a:off x="6902751" y="4676461"/>
                <a:ext cx="568830" cy="518844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7268" extrusionOk="0">
                    <a:moveTo>
                      <a:pt x="246" y="0"/>
                    </a:moveTo>
                    <a:cubicBezTo>
                      <a:pt x="164" y="21"/>
                      <a:pt x="82" y="41"/>
                      <a:pt x="0" y="65"/>
                    </a:cubicBezTo>
                    <a:lnTo>
                      <a:pt x="797" y="862"/>
                    </a:lnTo>
                    <a:lnTo>
                      <a:pt x="825" y="890"/>
                    </a:lnTo>
                    <a:lnTo>
                      <a:pt x="852" y="917"/>
                    </a:lnTo>
                    <a:lnTo>
                      <a:pt x="7203" y="7267"/>
                    </a:lnTo>
                    <a:lnTo>
                      <a:pt x="7516" y="7267"/>
                    </a:lnTo>
                    <a:lnTo>
                      <a:pt x="1009" y="760"/>
                    </a:lnTo>
                    <a:lnTo>
                      <a:pt x="981" y="733"/>
                    </a:lnTo>
                    <a:lnTo>
                      <a:pt x="954" y="70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2;p3">
                <a:extLst>
                  <a:ext uri="{FF2B5EF4-FFF2-40B4-BE49-F238E27FC236}">
                    <a16:creationId xmlns:a16="http://schemas.microsoft.com/office/drawing/2014/main" id="{53283F7C-97FE-6BDA-E2E1-098B40B0554B}"/>
                  </a:ext>
                </a:extLst>
              </p:cNvPr>
              <p:cNvSpPr/>
              <p:nvPr/>
            </p:nvSpPr>
            <p:spPr>
              <a:xfrm>
                <a:off x="6401059" y="4975789"/>
                <a:ext cx="241351" cy="217018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040" extrusionOk="0">
                    <a:moveTo>
                      <a:pt x="153" y="1"/>
                    </a:moveTo>
                    <a:cubicBezTo>
                      <a:pt x="102" y="56"/>
                      <a:pt x="51" y="107"/>
                      <a:pt x="0" y="161"/>
                    </a:cubicBezTo>
                    <a:lnTo>
                      <a:pt x="1969" y="2131"/>
                    </a:lnTo>
                    <a:lnTo>
                      <a:pt x="1997" y="2158"/>
                    </a:lnTo>
                    <a:lnTo>
                      <a:pt x="2876" y="3037"/>
                    </a:lnTo>
                    <a:lnTo>
                      <a:pt x="3189" y="3040"/>
                    </a:lnTo>
                    <a:lnTo>
                      <a:pt x="2177" y="2029"/>
                    </a:lnTo>
                    <a:lnTo>
                      <a:pt x="2150" y="2001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3;p3">
                <a:extLst>
                  <a:ext uri="{FF2B5EF4-FFF2-40B4-BE49-F238E27FC236}">
                    <a16:creationId xmlns:a16="http://schemas.microsoft.com/office/drawing/2014/main" id="{8CC04BF3-4A4F-8401-8B7A-77B038D4B579}"/>
                  </a:ext>
                </a:extLst>
              </p:cNvPr>
              <p:cNvSpPr/>
              <p:nvPr/>
            </p:nvSpPr>
            <p:spPr>
              <a:xfrm>
                <a:off x="6344525" y="5033470"/>
                <a:ext cx="179519" cy="15890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226" extrusionOk="0">
                    <a:moveTo>
                      <a:pt x="144" y="1"/>
                    </a:moveTo>
                    <a:cubicBezTo>
                      <a:pt x="96" y="55"/>
                      <a:pt x="49" y="113"/>
                      <a:pt x="1" y="167"/>
                    </a:cubicBezTo>
                    <a:lnTo>
                      <a:pt x="1936" y="2103"/>
                    </a:lnTo>
                    <a:lnTo>
                      <a:pt x="1963" y="2130"/>
                    </a:lnTo>
                    <a:lnTo>
                      <a:pt x="1991" y="2157"/>
                    </a:lnTo>
                    <a:lnTo>
                      <a:pt x="2059" y="2225"/>
                    </a:lnTo>
                    <a:lnTo>
                      <a:pt x="2372" y="2225"/>
                    </a:lnTo>
                    <a:lnTo>
                      <a:pt x="2144" y="2001"/>
                    </a:lnTo>
                    <a:lnTo>
                      <a:pt x="2117" y="1973"/>
                    </a:lnTo>
                    <a:lnTo>
                      <a:pt x="2093" y="1946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4;p3">
                <a:extLst>
                  <a:ext uri="{FF2B5EF4-FFF2-40B4-BE49-F238E27FC236}">
                    <a16:creationId xmlns:a16="http://schemas.microsoft.com/office/drawing/2014/main" id="{C7419520-B9C5-4227-FBD2-17BAAE81E489}"/>
                  </a:ext>
                </a:extLst>
              </p:cNvPr>
              <p:cNvSpPr/>
              <p:nvPr/>
            </p:nvSpPr>
            <p:spPr>
              <a:xfrm>
                <a:off x="6460090" y="4920892"/>
                <a:ext cx="300687" cy="272201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813" extrusionOk="0">
                    <a:moveTo>
                      <a:pt x="164" y="1"/>
                    </a:moveTo>
                    <a:cubicBezTo>
                      <a:pt x="109" y="51"/>
                      <a:pt x="55" y="103"/>
                      <a:pt x="0" y="153"/>
                    </a:cubicBezTo>
                    <a:lnTo>
                      <a:pt x="1969" y="2119"/>
                    </a:lnTo>
                    <a:lnTo>
                      <a:pt x="1997" y="2147"/>
                    </a:lnTo>
                    <a:lnTo>
                      <a:pt x="2024" y="2174"/>
                    </a:lnTo>
                    <a:lnTo>
                      <a:pt x="3659" y="3812"/>
                    </a:lnTo>
                    <a:lnTo>
                      <a:pt x="3972" y="3812"/>
                    </a:lnTo>
                    <a:lnTo>
                      <a:pt x="2177" y="2017"/>
                    </a:lnTo>
                    <a:lnTo>
                      <a:pt x="2150" y="1990"/>
                    </a:lnTo>
                    <a:lnTo>
                      <a:pt x="2123" y="1963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;p3">
                <a:extLst>
                  <a:ext uri="{FF2B5EF4-FFF2-40B4-BE49-F238E27FC236}">
                    <a16:creationId xmlns:a16="http://schemas.microsoft.com/office/drawing/2014/main" id="{8AEFF0C2-C1D9-59C5-B206-EAD46F1995C2}"/>
                  </a:ext>
                </a:extLst>
              </p:cNvPr>
              <p:cNvSpPr/>
              <p:nvPr/>
            </p:nvSpPr>
            <p:spPr>
              <a:xfrm>
                <a:off x="6290110" y="5093293"/>
                <a:ext cx="115416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85" extrusionOk="0">
                    <a:moveTo>
                      <a:pt x="144" y="1"/>
                    </a:moveTo>
                    <a:cubicBezTo>
                      <a:pt x="97" y="59"/>
                      <a:pt x="49" y="117"/>
                      <a:pt x="1" y="174"/>
                    </a:cubicBezTo>
                    <a:lnTo>
                      <a:pt x="1210" y="1380"/>
                    </a:lnTo>
                    <a:lnTo>
                      <a:pt x="1524" y="1384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291983F-FABA-6E12-AA85-4813E93608A9}"/>
              </a:ext>
            </a:extLst>
          </p:cNvPr>
          <p:cNvGrpSpPr/>
          <p:nvPr/>
        </p:nvGrpSpPr>
        <p:grpSpPr>
          <a:xfrm>
            <a:off x="-40223" y="-142013"/>
            <a:ext cx="4612297" cy="2539838"/>
            <a:chOff x="-40223" y="-142013"/>
            <a:chExt cx="4612297" cy="2539838"/>
          </a:xfrm>
        </p:grpSpPr>
        <p:sp>
          <p:nvSpPr>
            <p:cNvPr id="34" name="Google Shape;25;p3">
              <a:extLst>
                <a:ext uri="{FF2B5EF4-FFF2-40B4-BE49-F238E27FC236}">
                  <a16:creationId xmlns:a16="http://schemas.microsoft.com/office/drawing/2014/main" id="{0FA2BD81-71B0-C50C-72A8-AA175CE09F87}"/>
                </a:ext>
              </a:extLst>
            </p:cNvPr>
            <p:cNvSpPr/>
            <p:nvPr/>
          </p:nvSpPr>
          <p:spPr>
            <a:xfrm>
              <a:off x="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;p3">
              <a:extLst>
                <a:ext uri="{FF2B5EF4-FFF2-40B4-BE49-F238E27FC236}">
                  <a16:creationId xmlns:a16="http://schemas.microsoft.com/office/drawing/2014/main" id="{C1BA3239-0904-AFED-C175-A18D76C69811}"/>
                </a:ext>
              </a:extLst>
            </p:cNvPr>
            <p:cNvSpPr/>
            <p:nvPr/>
          </p:nvSpPr>
          <p:spPr>
            <a:xfrm>
              <a:off x="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56;p3">
              <a:extLst>
                <a:ext uri="{FF2B5EF4-FFF2-40B4-BE49-F238E27FC236}">
                  <a16:creationId xmlns:a16="http://schemas.microsoft.com/office/drawing/2014/main" id="{D9C3C5CE-6887-4011-3729-947609F23818}"/>
                </a:ext>
              </a:extLst>
            </p:cNvPr>
            <p:cNvGrpSpPr/>
            <p:nvPr/>
          </p:nvGrpSpPr>
          <p:grpSpPr>
            <a:xfrm>
              <a:off x="-40223" y="-142013"/>
              <a:ext cx="1291147" cy="2218459"/>
              <a:chOff x="4895725" y="2485200"/>
              <a:chExt cx="464525" cy="744050"/>
            </a:xfrm>
          </p:grpSpPr>
          <p:sp>
            <p:nvSpPr>
              <p:cNvPr id="37" name="Google Shape;57;p3">
                <a:extLst>
                  <a:ext uri="{FF2B5EF4-FFF2-40B4-BE49-F238E27FC236}">
                    <a16:creationId xmlns:a16="http://schemas.microsoft.com/office/drawing/2014/main" id="{CE937387-9D83-C5E7-D442-B78ED18948B9}"/>
                  </a:ext>
                </a:extLst>
              </p:cNvPr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8;p3">
                <a:extLst>
                  <a:ext uri="{FF2B5EF4-FFF2-40B4-BE49-F238E27FC236}">
                    <a16:creationId xmlns:a16="http://schemas.microsoft.com/office/drawing/2014/main" id="{748C7B78-0F32-0877-32E3-3434BE5D0A9B}"/>
                  </a:ext>
                </a:extLst>
              </p:cNvPr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;p3">
                <a:extLst>
                  <a:ext uri="{FF2B5EF4-FFF2-40B4-BE49-F238E27FC236}">
                    <a16:creationId xmlns:a16="http://schemas.microsoft.com/office/drawing/2014/main" id="{9F62A5A3-ABAA-7DE8-74AE-FBF1F431BAC9}"/>
                  </a:ext>
                </a:extLst>
              </p:cNvPr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;p3">
                <a:extLst>
                  <a:ext uri="{FF2B5EF4-FFF2-40B4-BE49-F238E27FC236}">
                    <a16:creationId xmlns:a16="http://schemas.microsoft.com/office/drawing/2014/main" id="{BDED8CC3-644C-17B9-EBE2-DEECEFB376E2}"/>
                  </a:ext>
                </a:extLst>
              </p:cNvPr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;p3">
                <a:extLst>
                  <a:ext uri="{FF2B5EF4-FFF2-40B4-BE49-F238E27FC236}">
                    <a16:creationId xmlns:a16="http://schemas.microsoft.com/office/drawing/2014/main" id="{C7D973C9-9CBC-8324-B6F6-63B15027D5D9}"/>
                  </a:ext>
                </a:extLst>
              </p:cNvPr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;p3">
                <a:extLst>
                  <a:ext uri="{FF2B5EF4-FFF2-40B4-BE49-F238E27FC236}">
                    <a16:creationId xmlns:a16="http://schemas.microsoft.com/office/drawing/2014/main" id="{486707AF-D314-0109-EEF8-A2EAEF7DEA60}"/>
                  </a:ext>
                </a:extLst>
              </p:cNvPr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;p3">
                <a:extLst>
                  <a:ext uri="{FF2B5EF4-FFF2-40B4-BE49-F238E27FC236}">
                    <a16:creationId xmlns:a16="http://schemas.microsoft.com/office/drawing/2014/main" id="{537AF958-525C-5265-05BD-E861AAB31FA3}"/>
                  </a:ext>
                </a:extLst>
              </p:cNvPr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;p3">
                <a:extLst>
                  <a:ext uri="{FF2B5EF4-FFF2-40B4-BE49-F238E27FC236}">
                    <a16:creationId xmlns:a16="http://schemas.microsoft.com/office/drawing/2014/main" id="{2B820B66-1D70-AD65-13C9-490A41E2F66B}"/>
                  </a:ext>
                </a:extLst>
              </p:cNvPr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5;p3">
                <a:extLst>
                  <a:ext uri="{FF2B5EF4-FFF2-40B4-BE49-F238E27FC236}">
                    <a16:creationId xmlns:a16="http://schemas.microsoft.com/office/drawing/2014/main" id="{1D604285-FCE0-52DC-776E-F409E3BF32DB}"/>
                  </a:ext>
                </a:extLst>
              </p:cNvPr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;p3">
                <a:extLst>
                  <a:ext uri="{FF2B5EF4-FFF2-40B4-BE49-F238E27FC236}">
                    <a16:creationId xmlns:a16="http://schemas.microsoft.com/office/drawing/2014/main" id="{33CF77EE-55A0-8751-D38E-A84EFCC2C5A7}"/>
                  </a:ext>
                </a:extLst>
              </p:cNvPr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7;p3">
                <a:extLst>
                  <a:ext uri="{FF2B5EF4-FFF2-40B4-BE49-F238E27FC236}">
                    <a16:creationId xmlns:a16="http://schemas.microsoft.com/office/drawing/2014/main" id="{6E44688A-F47D-0E7B-6600-7365313E88A6}"/>
                  </a:ext>
                </a:extLst>
              </p:cNvPr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;p3">
                <a:extLst>
                  <a:ext uri="{FF2B5EF4-FFF2-40B4-BE49-F238E27FC236}">
                    <a16:creationId xmlns:a16="http://schemas.microsoft.com/office/drawing/2014/main" id="{DA71100A-4296-B8F0-A146-4D9245DBB080}"/>
                  </a:ext>
                </a:extLst>
              </p:cNvPr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9;p3">
                <a:extLst>
                  <a:ext uri="{FF2B5EF4-FFF2-40B4-BE49-F238E27FC236}">
                    <a16:creationId xmlns:a16="http://schemas.microsoft.com/office/drawing/2014/main" id="{08F638BC-67B8-7991-BC22-A375742DEA79}"/>
                  </a:ext>
                </a:extLst>
              </p:cNvPr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;p3">
                <a:extLst>
                  <a:ext uri="{FF2B5EF4-FFF2-40B4-BE49-F238E27FC236}">
                    <a16:creationId xmlns:a16="http://schemas.microsoft.com/office/drawing/2014/main" id="{E5FB3687-7798-85A7-9FE5-2D1857337BFF}"/>
                  </a:ext>
                </a:extLst>
              </p:cNvPr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1;p3">
                <a:extLst>
                  <a:ext uri="{FF2B5EF4-FFF2-40B4-BE49-F238E27FC236}">
                    <a16:creationId xmlns:a16="http://schemas.microsoft.com/office/drawing/2014/main" id="{09F92AB2-6CC6-63A0-509A-F3F08C94BF70}"/>
                  </a:ext>
                </a:extLst>
              </p:cNvPr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2;p3">
                <a:extLst>
                  <a:ext uri="{FF2B5EF4-FFF2-40B4-BE49-F238E27FC236}">
                    <a16:creationId xmlns:a16="http://schemas.microsoft.com/office/drawing/2014/main" id="{115BB37E-0317-5DAA-A78A-879CD5F06A93}"/>
                  </a:ext>
                </a:extLst>
              </p:cNvPr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;p3">
                <a:extLst>
                  <a:ext uri="{FF2B5EF4-FFF2-40B4-BE49-F238E27FC236}">
                    <a16:creationId xmlns:a16="http://schemas.microsoft.com/office/drawing/2014/main" id="{74FB851E-023B-B9F1-C3F8-A229DCDFFF86}"/>
                  </a:ext>
                </a:extLst>
              </p:cNvPr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4;p3">
                <a:extLst>
                  <a:ext uri="{FF2B5EF4-FFF2-40B4-BE49-F238E27FC236}">
                    <a16:creationId xmlns:a16="http://schemas.microsoft.com/office/drawing/2014/main" id="{61E916C5-4EFA-AA21-FA96-E155FF4734ED}"/>
                  </a:ext>
                </a:extLst>
              </p:cNvPr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5;p3">
                <a:extLst>
                  <a:ext uri="{FF2B5EF4-FFF2-40B4-BE49-F238E27FC236}">
                    <a16:creationId xmlns:a16="http://schemas.microsoft.com/office/drawing/2014/main" id="{EF803A47-60DD-DB5F-35A0-0AB6CE144AE3}"/>
                  </a:ext>
                </a:extLst>
              </p:cNvPr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6;p3">
                <a:extLst>
                  <a:ext uri="{FF2B5EF4-FFF2-40B4-BE49-F238E27FC236}">
                    <a16:creationId xmlns:a16="http://schemas.microsoft.com/office/drawing/2014/main" id="{0323C554-EE5A-AEDB-8822-C86E164D5A6E}"/>
                  </a:ext>
                </a:extLst>
              </p:cNvPr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7;p3">
                <a:extLst>
                  <a:ext uri="{FF2B5EF4-FFF2-40B4-BE49-F238E27FC236}">
                    <a16:creationId xmlns:a16="http://schemas.microsoft.com/office/drawing/2014/main" id="{A164FBA3-A2C3-5D50-ADDB-8F10B517E101}"/>
                  </a:ext>
                </a:extLst>
              </p:cNvPr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8;p3">
                <a:extLst>
                  <a:ext uri="{FF2B5EF4-FFF2-40B4-BE49-F238E27FC236}">
                    <a16:creationId xmlns:a16="http://schemas.microsoft.com/office/drawing/2014/main" id="{080E109D-3506-6AEA-4AE8-DE24AC0B6D04}"/>
                  </a:ext>
                </a:extLst>
              </p:cNvPr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9;p3">
                <a:extLst>
                  <a:ext uri="{FF2B5EF4-FFF2-40B4-BE49-F238E27FC236}">
                    <a16:creationId xmlns:a16="http://schemas.microsoft.com/office/drawing/2014/main" id="{2E652B23-A051-EA5D-3E53-C854BE680BFE}"/>
                  </a:ext>
                </a:extLst>
              </p:cNvPr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0;p3">
                <a:extLst>
                  <a:ext uri="{FF2B5EF4-FFF2-40B4-BE49-F238E27FC236}">
                    <a16:creationId xmlns:a16="http://schemas.microsoft.com/office/drawing/2014/main" id="{F55988C5-CBFC-EDB5-A2C0-87541DD7860D}"/>
                  </a:ext>
                </a:extLst>
              </p:cNvPr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;p3">
                <a:extLst>
                  <a:ext uri="{FF2B5EF4-FFF2-40B4-BE49-F238E27FC236}">
                    <a16:creationId xmlns:a16="http://schemas.microsoft.com/office/drawing/2014/main" id="{0ECF2909-2DDC-6F2C-81E1-C06531C4D0DC}"/>
                  </a:ext>
                </a:extLst>
              </p:cNvPr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2;p3">
                <a:extLst>
                  <a:ext uri="{FF2B5EF4-FFF2-40B4-BE49-F238E27FC236}">
                    <a16:creationId xmlns:a16="http://schemas.microsoft.com/office/drawing/2014/main" id="{E1BC1470-ED5F-ABBE-DC57-1936D0E9395C}"/>
                  </a:ext>
                </a:extLst>
              </p:cNvPr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3;p3">
                <a:extLst>
                  <a:ext uri="{FF2B5EF4-FFF2-40B4-BE49-F238E27FC236}">
                    <a16:creationId xmlns:a16="http://schemas.microsoft.com/office/drawing/2014/main" id="{32A2CB29-9A9B-E1BC-7644-AE3111172807}"/>
                  </a:ext>
                </a:extLst>
              </p:cNvPr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;p3">
                <a:extLst>
                  <a:ext uri="{FF2B5EF4-FFF2-40B4-BE49-F238E27FC236}">
                    <a16:creationId xmlns:a16="http://schemas.microsoft.com/office/drawing/2014/main" id="{4FABB874-CA3A-DCA5-D034-29745EDF91C6}"/>
                  </a:ext>
                </a:extLst>
              </p:cNvPr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5;p3">
                <a:extLst>
                  <a:ext uri="{FF2B5EF4-FFF2-40B4-BE49-F238E27FC236}">
                    <a16:creationId xmlns:a16="http://schemas.microsoft.com/office/drawing/2014/main" id="{4FC080CC-7AD4-D2EC-8D90-810A25CB0ADE}"/>
                  </a:ext>
                </a:extLst>
              </p:cNvPr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4950BC-EE6C-51B9-8737-E67D0FBE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804025"/>
            <a:ext cx="5708794" cy="3629100"/>
          </a:xfrm>
        </p:spPr>
        <p:txBody>
          <a:bodyPr/>
          <a:lstStyle/>
          <a:p>
            <a:pPr algn="l"/>
            <a:r>
              <a:rPr lang="es-MX" sz="2000" dirty="0">
                <a:solidFill>
                  <a:srgbClr val="000000"/>
                </a:solidFill>
                <a:latin typeface="Aptos"/>
              </a:rPr>
              <a:t>DML</a:t>
            </a:r>
            <a:endParaRPr lang="en-US" sz="2000" dirty="0">
              <a:latin typeface="Aptos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INSERT →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se hace con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setDoc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o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addDoc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al crear documentos en una colección.</a:t>
            </a:r>
            <a:endParaRPr lang="es-MX" sz="2000" dirty="0">
              <a:latin typeface="Arial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SELECT →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se hace con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getDoc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para un documento o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getDocs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para obtener varios documentos de una colección/consulta.</a:t>
            </a:r>
            <a:endParaRPr lang="es-MX" sz="2000" dirty="0">
              <a:latin typeface="Arial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UPDATE →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se hace con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updateDoc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para modificar o agregar campos en un documento existente.</a:t>
            </a:r>
            <a:endParaRPr lang="es-MX" sz="2000" dirty="0">
              <a:latin typeface="Arial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es-MX" sz="2000" b="1" dirty="0">
                <a:solidFill>
                  <a:srgbClr val="000000"/>
                </a:solidFill>
                <a:latin typeface="Arial"/>
                <a:cs typeface="Arial"/>
              </a:rPr>
              <a:t>DELETE →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se hace con </a:t>
            </a:r>
            <a:r>
              <a:rPr lang="es-MX" sz="2000" dirty="0" err="1">
                <a:solidFill>
                  <a:srgbClr val="000000"/>
                </a:solidFill>
                <a:latin typeface="Consolas"/>
              </a:rPr>
              <a:t>deleteDoc</a:t>
            </a:r>
            <a:r>
              <a:rPr lang="es-MX" sz="2000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s-MX" sz="2000" dirty="0">
                <a:solidFill>
                  <a:srgbClr val="000000"/>
                </a:solidFill>
                <a:latin typeface="Arial"/>
                <a:cs typeface="Arial"/>
              </a:rPr>
              <a:t> para eliminar un documento (y sus campos).</a:t>
            </a:r>
            <a:endParaRPr lang="es-ES" sz="2000" dirty="0"/>
          </a:p>
        </p:txBody>
      </p:sp>
      <p:grpSp>
        <p:nvGrpSpPr>
          <p:cNvPr id="66" name="Google Shape;116;p6">
            <a:extLst>
              <a:ext uri="{FF2B5EF4-FFF2-40B4-BE49-F238E27FC236}">
                <a16:creationId xmlns:a16="http://schemas.microsoft.com/office/drawing/2014/main" id="{C3303220-2CED-FB86-9C7C-FCA8595002CE}"/>
              </a:ext>
            </a:extLst>
          </p:cNvPr>
          <p:cNvGrpSpPr/>
          <p:nvPr/>
        </p:nvGrpSpPr>
        <p:grpSpPr>
          <a:xfrm>
            <a:off x="-4547471" y="2635223"/>
            <a:ext cx="4507248" cy="2851719"/>
            <a:chOff x="-65294" y="2635223"/>
            <a:chExt cx="4507248" cy="2851719"/>
          </a:xfrm>
        </p:grpSpPr>
        <p:sp>
          <p:nvSpPr>
            <p:cNvPr id="67" name="Google Shape;117;p6">
              <a:extLst>
                <a:ext uri="{FF2B5EF4-FFF2-40B4-BE49-F238E27FC236}">
                  <a16:creationId xmlns:a16="http://schemas.microsoft.com/office/drawing/2014/main" id="{B4DB174A-BBD0-E226-61D8-8FA52CEA75E6}"/>
                </a:ext>
              </a:extLst>
            </p:cNvPr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;p6">
              <a:extLst>
                <a:ext uri="{FF2B5EF4-FFF2-40B4-BE49-F238E27FC236}">
                  <a16:creationId xmlns:a16="http://schemas.microsoft.com/office/drawing/2014/main" id="{5502A6A1-55EE-5F84-FCDC-C3A1D8AA6ABF}"/>
                </a:ext>
              </a:extLst>
            </p:cNvPr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119;p6">
              <a:extLst>
                <a:ext uri="{FF2B5EF4-FFF2-40B4-BE49-F238E27FC236}">
                  <a16:creationId xmlns:a16="http://schemas.microsoft.com/office/drawing/2014/main" id="{41B2E135-5C7F-0FB6-55F3-B9445E94C8C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120;p6">
              <a:extLst>
                <a:ext uri="{FF2B5EF4-FFF2-40B4-BE49-F238E27FC236}">
                  <a16:creationId xmlns:a16="http://schemas.microsoft.com/office/drawing/2014/main" id="{AF32E033-7D52-366E-7F82-29F4B0F7B0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oogle Shape;121;p6">
            <a:extLst>
              <a:ext uri="{FF2B5EF4-FFF2-40B4-BE49-F238E27FC236}">
                <a16:creationId xmlns:a16="http://schemas.microsoft.com/office/drawing/2014/main" id="{51C1ED80-5F42-29D1-C272-A696307D420C}"/>
              </a:ext>
            </a:extLst>
          </p:cNvPr>
          <p:cNvGrpSpPr/>
          <p:nvPr/>
        </p:nvGrpSpPr>
        <p:grpSpPr>
          <a:xfrm>
            <a:off x="9181890" y="-349974"/>
            <a:ext cx="2501000" cy="1597424"/>
            <a:chOff x="6920084" y="-349974"/>
            <a:chExt cx="2501000" cy="1597424"/>
          </a:xfrm>
        </p:grpSpPr>
        <p:sp>
          <p:nvSpPr>
            <p:cNvPr id="72" name="Google Shape;122;p6">
              <a:extLst>
                <a:ext uri="{FF2B5EF4-FFF2-40B4-BE49-F238E27FC236}">
                  <a16:creationId xmlns:a16="http://schemas.microsoft.com/office/drawing/2014/main" id="{31DC1394-DE31-232C-B2AB-A2C415396D2B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" name="Google Shape;123;p6">
              <a:extLst>
                <a:ext uri="{FF2B5EF4-FFF2-40B4-BE49-F238E27FC236}">
                  <a16:creationId xmlns:a16="http://schemas.microsoft.com/office/drawing/2014/main" id="{0B1E704C-F0C4-A3C0-0573-9D5561E3EB1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3459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>
          <a:extLst>
            <a:ext uri="{FF2B5EF4-FFF2-40B4-BE49-F238E27FC236}">
              <a16:creationId xmlns:a16="http://schemas.microsoft.com/office/drawing/2014/main" id="{9BC3FE09-07A5-D448-C9B3-2906F05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0A65ECA6-C434-C8CB-9640-B213294E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8425"/>
          <a:stretch>
            <a:fillRect/>
          </a:stretch>
        </p:blipFill>
        <p:spPr>
          <a:xfrm>
            <a:off x="5674801" y="538607"/>
            <a:ext cx="2599868" cy="3298176"/>
          </a:xfrm>
          <a:prstGeom prst="rect">
            <a:avLst/>
          </a:prstGeom>
        </p:spPr>
      </p:pic>
      <p:grpSp>
        <p:nvGrpSpPr>
          <p:cNvPr id="1966" name="Google Shape;1966;p47">
            <a:extLst>
              <a:ext uri="{FF2B5EF4-FFF2-40B4-BE49-F238E27FC236}">
                <a16:creationId xmlns:a16="http://schemas.microsoft.com/office/drawing/2014/main" id="{9FABA7B4-D3FE-12BC-D190-031DEA163F57}"/>
              </a:ext>
            </a:extLst>
          </p:cNvPr>
          <p:cNvGrpSpPr/>
          <p:nvPr/>
        </p:nvGrpSpPr>
        <p:grpSpPr>
          <a:xfrm>
            <a:off x="-207721" y="-2642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>
              <a:extLst>
                <a:ext uri="{FF2B5EF4-FFF2-40B4-BE49-F238E27FC236}">
                  <a16:creationId xmlns:a16="http://schemas.microsoft.com/office/drawing/2014/main" id="{BD3AFFE1-F20A-8A3E-C8D5-02DDA7FC6EB4}"/>
                </a:ext>
              </a:extLst>
            </p:cNvPr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>
              <a:extLst>
                <a:ext uri="{FF2B5EF4-FFF2-40B4-BE49-F238E27FC236}">
                  <a16:creationId xmlns:a16="http://schemas.microsoft.com/office/drawing/2014/main" id="{B35ED15D-9F0C-2365-550D-7F0AD36F744D}"/>
                </a:ext>
              </a:extLst>
            </p:cNvPr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>
            <a:extLst>
              <a:ext uri="{FF2B5EF4-FFF2-40B4-BE49-F238E27FC236}">
                <a16:creationId xmlns:a16="http://schemas.microsoft.com/office/drawing/2014/main" id="{2322879D-0FAD-BEAC-0DBC-7C9AABF3E07D}"/>
              </a:ext>
            </a:extLst>
          </p:cNvPr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>
              <a:extLst>
                <a:ext uri="{FF2B5EF4-FFF2-40B4-BE49-F238E27FC236}">
                  <a16:creationId xmlns:a16="http://schemas.microsoft.com/office/drawing/2014/main" id="{817774FD-A845-D135-EA03-26D9026F6086}"/>
                </a:ext>
              </a:extLst>
            </p:cNvPr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>
                <a:extLst>
                  <a:ext uri="{FF2B5EF4-FFF2-40B4-BE49-F238E27FC236}">
                    <a16:creationId xmlns:a16="http://schemas.microsoft.com/office/drawing/2014/main" id="{CF04AB86-1172-9A5D-CA17-AB2ACA542E32}"/>
                  </a:ext>
                </a:extLst>
              </p:cNvPr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>
                <a:extLst>
                  <a:ext uri="{FF2B5EF4-FFF2-40B4-BE49-F238E27FC236}">
                    <a16:creationId xmlns:a16="http://schemas.microsoft.com/office/drawing/2014/main" id="{F0200780-1B20-031D-07DF-44EF830FE94D}"/>
                  </a:ext>
                </a:extLst>
              </p:cNvPr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>
                <a:extLst>
                  <a:ext uri="{FF2B5EF4-FFF2-40B4-BE49-F238E27FC236}">
                    <a16:creationId xmlns:a16="http://schemas.microsoft.com/office/drawing/2014/main" id="{F3530D92-9505-8688-EE44-535ADC3D4E4B}"/>
                  </a:ext>
                </a:extLst>
              </p:cNvPr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>
              <a:extLst>
                <a:ext uri="{FF2B5EF4-FFF2-40B4-BE49-F238E27FC236}">
                  <a16:creationId xmlns:a16="http://schemas.microsoft.com/office/drawing/2014/main" id="{374EAD18-1BF0-D655-F11D-1E4678C267B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>
              <a:extLst>
                <a:ext uri="{FF2B5EF4-FFF2-40B4-BE49-F238E27FC236}">
                  <a16:creationId xmlns:a16="http://schemas.microsoft.com/office/drawing/2014/main" id="{710E60CF-9AC6-7E63-8E7F-D12D3C4AC5A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1810;p38">
            <a:extLst>
              <a:ext uri="{FF2B5EF4-FFF2-40B4-BE49-F238E27FC236}">
                <a16:creationId xmlns:a16="http://schemas.microsoft.com/office/drawing/2014/main" id="{30256611-7159-59D2-5424-9370A3126D0D}"/>
              </a:ext>
            </a:extLst>
          </p:cNvPr>
          <p:cNvSpPr txBox="1">
            <a:spLocks/>
          </p:cNvSpPr>
          <p:nvPr/>
        </p:nvSpPr>
        <p:spPr>
          <a:xfrm>
            <a:off x="1042363" y="876234"/>
            <a:ext cx="4040446" cy="280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sz="6000" dirty="0"/>
              <a:t>Firebase Realtime Database</a:t>
            </a:r>
          </a:p>
        </p:txBody>
      </p:sp>
      <p:sp>
        <p:nvSpPr>
          <p:cNvPr id="8" name="Google Shape;1811;p38">
            <a:extLst>
              <a:ext uri="{FF2B5EF4-FFF2-40B4-BE49-F238E27FC236}">
                <a16:creationId xmlns:a16="http://schemas.microsoft.com/office/drawing/2014/main" id="{98E5F4EB-423F-E3ED-320D-BF04AE501D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7602" y="3685647"/>
            <a:ext cx="4025207" cy="781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Por Elías Valdez Miranda 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Ángel Andrés Santillanes Hernández</a:t>
            </a:r>
            <a:endParaRPr sz="1800" dirty="0"/>
          </a:p>
        </p:txBody>
      </p:sp>
      <p:grpSp>
        <p:nvGrpSpPr>
          <p:cNvPr id="16" name="Google Shape;1472;p34">
            <a:extLst>
              <a:ext uri="{FF2B5EF4-FFF2-40B4-BE49-F238E27FC236}">
                <a16:creationId xmlns:a16="http://schemas.microsoft.com/office/drawing/2014/main" id="{44E071C5-5DC0-E7A8-6067-3433FD54A39D}"/>
              </a:ext>
            </a:extLst>
          </p:cNvPr>
          <p:cNvGrpSpPr/>
          <p:nvPr/>
        </p:nvGrpSpPr>
        <p:grpSpPr>
          <a:xfrm>
            <a:off x="-2255105" y="4799698"/>
            <a:ext cx="4477807" cy="839588"/>
            <a:chOff x="3098100" y="3849750"/>
            <a:chExt cx="940775" cy="270425"/>
          </a:xfrm>
        </p:grpSpPr>
        <p:sp>
          <p:nvSpPr>
            <p:cNvPr id="17" name="Google Shape;1473;p34">
              <a:extLst>
                <a:ext uri="{FF2B5EF4-FFF2-40B4-BE49-F238E27FC236}">
                  <a16:creationId xmlns:a16="http://schemas.microsoft.com/office/drawing/2014/main" id="{41BDBC6C-E29C-6C27-3367-33DC7E18328C}"/>
                </a:ext>
              </a:extLst>
            </p:cNvPr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4;p34">
              <a:extLst>
                <a:ext uri="{FF2B5EF4-FFF2-40B4-BE49-F238E27FC236}">
                  <a16:creationId xmlns:a16="http://schemas.microsoft.com/office/drawing/2014/main" id="{0368C89D-009D-725E-6358-6ED33EEC6175}"/>
                </a:ext>
              </a:extLst>
            </p:cNvPr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5;p34">
              <a:extLst>
                <a:ext uri="{FF2B5EF4-FFF2-40B4-BE49-F238E27FC236}">
                  <a16:creationId xmlns:a16="http://schemas.microsoft.com/office/drawing/2014/main" id="{65C60C12-E20F-1972-4B14-DCF5BF5D915D}"/>
                </a:ext>
              </a:extLst>
            </p:cNvPr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84;p18">
            <a:extLst>
              <a:ext uri="{FF2B5EF4-FFF2-40B4-BE49-F238E27FC236}">
                <a16:creationId xmlns:a16="http://schemas.microsoft.com/office/drawing/2014/main" id="{54C176E8-D652-ED3E-C22D-CCA0B29929FE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21" name="Google Shape;885;p18">
              <a:extLst>
                <a:ext uri="{FF2B5EF4-FFF2-40B4-BE49-F238E27FC236}">
                  <a16:creationId xmlns:a16="http://schemas.microsoft.com/office/drawing/2014/main" id="{EF3B3D3E-47FF-E98B-A63B-4E434BDFCF8D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6;p18">
              <a:extLst>
                <a:ext uri="{FF2B5EF4-FFF2-40B4-BE49-F238E27FC236}">
                  <a16:creationId xmlns:a16="http://schemas.microsoft.com/office/drawing/2014/main" id="{218AC37E-28B7-776D-FD60-586899679636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Google Shape;887;p18">
              <a:extLst>
                <a:ext uri="{FF2B5EF4-FFF2-40B4-BE49-F238E27FC236}">
                  <a16:creationId xmlns:a16="http://schemas.microsoft.com/office/drawing/2014/main" id="{01968DE9-F7CB-B275-D1DB-63484C86D0F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881;p18">
            <a:extLst>
              <a:ext uri="{FF2B5EF4-FFF2-40B4-BE49-F238E27FC236}">
                <a16:creationId xmlns:a16="http://schemas.microsoft.com/office/drawing/2014/main" id="{A39786C3-70CE-6BEB-8148-AB120D342F3D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25" name="Google Shape;882;p18">
              <a:extLst>
                <a:ext uri="{FF2B5EF4-FFF2-40B4-BE49-F238E27FC236}">
                  <a16:creationId xmlns:a16="http://schemas.microsoft.com/office/drawing/2014/main" id="{AAD6AE57-1AC9-FFE9-4CD9-7FD613B1D96F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883;p18">
              <a:extLst>
                <a:ext uri="{FF2B5EF4-FFF2-40B4-BE49-F238E27FC236}">
                  <a16:creationId xmlns:a16="http://schemas.microsoft.com/office/drawing/2014/main" id="{B9DACE20-690F-FF3A-4A05-26E40F0223D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3113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16D586-3A34-45BB-6E85-176D5FAC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5472"/>
            <a:ext cx="2570967" cy="540872"/>
          </a:xfrm>
        </p:spPr>
        <p:txBody>
          <a:bodyPr/>
          <a:lstStyle/>
          <a:p>
            <a:r>
              <a:rPr lang="es-ES" dirty="0"/>
              <a:t>Comandos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F38F9C7-D503-9790-C35A-40FE998D9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67" y="1377648"/>
            <a:ext cx="5992838" cy="36888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3CE9C9-AD5E-51AB-7A21-B279733D0EB5}"/>
              </a:ext>
            </a:extLst>
          </p:cNvPr>
          <p:cNvSpPr txBox="1"/>
          <p:nvPr/>
        </p:nvSpPr>
        <p:spPr>
          <a:xfrm>
            <a:off x="1028510" y="1374956"/>
            <a:ext cx="13424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Añadir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4EDA334-E357-5B67-84E9-4D3D8DBA3DBE}"/>
              </a:ext>
            </a:extLst>
          </p:cNvPr>
          <p:cNvGrpSpPr/>
          <p:nvPr/>
        </p:nvGrpSpPr>
        <p:grpSpPr>
          <a:xfrm>
            <a:off x="9236698" y="4178175"/>
            <a:ext cx="3434347" cy="1021794"/>
            <a:chOff x="5861375" y="4178175"/>
            <a:chExt cx="3434347" cy="1021794"/>
          </a:xfrm>
        </p:grpSpPr>
        <p:sp>
          <p:nvSpPr>
            <p:cNvPr id="5" name="Google Shape;27;p3">
              <a:extLst>
                <a:ext uri="{FF2B5EF4-FFF2-40B4-BE49-F238E27FC236}">
                  <a16:creationId xmlns:a16="http://schemas.microsoft.com/office/drawing/2014/main" id="{C4D62B62-AD86-CE04-B435-E3F8E3AD8E7A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8;p3">
              <a:extLst>
                <a:ext uri="{FF2B5EF4-FFF2-40B4-BE49-F238E27FC236}">
                  <a16:creationId xmlns:a16="http://schemas.microsoft.com/office/drawing/2014/main" id="{C1275D6C-4AEB-5EEC-099C-D3E794A8522F}"/>
                </a:ext>
              </a:extLst>
            </p:cNvPr>
            <p:cNvGrpSpPr/>
            <p:nvPr/>
          </p:nvGrpSpPr>
          <p:grpSpPr>
            <a:xfrm>
              <a:off x="6290393" y="4651784"/>
              <a:ext cx="3005329" cy="548185"/>
              <a:chOff x="6290110" y="4651689"/>
              <a:chExt cx="2765556" cy="548185"/>
            </a:xfrm>
          </p:grpSpPr>
          <p:sp>
            <p:nvSpPr>
              <p:cNvPr id="8" name="Google Shape;29;p3">
                <a:extLst>
                  <a:ext uri="{FF2B5EF4-FFF2-40B4-BE49-F238E27FC236}">
                    <a16:creationId xmlns:a16="http://schemas.microsoft.com/office/drawing/2014/main" id="{F074473C-C14F-ECC9-A0DF-E12775B65C5A}"/>
                  </a:ext>
                </a:extLst>
              </p:cNvPr>
              <p:cNvSpPr/>
              <p:nvPr/>
            </p:nvSpPr>
            <p:spPr>
              <a:xfrm>
                <a:off x="8707752" y="4709513"/>
                <a:ext cx="347912" cy="331809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648" extrusionOk="0">
                    <a:moveTo>
                      <a:pt x="263" y="1"/>
                    </a:moveTo>
                    <a:cubicBezTo>
                      <a:pt x="175" y="18"/>
                      <a:pt x="89" y="31"/>
                      <a:pt x="1" y="52"/>
                    </a:cubicBezTo>
                    <a:lnTo>
                      <a:pt x="4249" y="4300"/>
                    </a:lnTo>
                    <a:lnTo>
                      <a:pt x="4276" y="4328"/>
                    </a:lnTo>
                    <a:lnTo>
                      <a:pt x="4596" y="4647"/>
                    </a:lnTo>
                    <a:lnTo>
                      <a:pt x="4596" y="4334"/>
                    </a:lnTo>
                    <a:lnTo>
                      <a:pt x="4460" y="4198"/>
                    </a:lnTo>
                    <a:lnTo>
                      <a:pt x="4433" y="417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0;p3">
                <a:extLst>
                  <a:ext uri="{FF2B5EF4-FFF2-40B4-BE49-F238E27FC236}">
                    <a16:creationId xmlns:a16="http://schemas.microsoft.com/office/drawing/2014/main" id="{94185C8C-C0B5-E200-7E81-0DA3409F1722}"/>
                  </a:ext>
                </a:extLst>
              </p:cNvPr>
              <p:cNvSpPr/>
              <p:nvPr/>
            </p:nvSpPr>
            <p:spPr>
              <a:xfrm>
                <a:off x="8536031" y="4766481"/>
                <a:ext cx="475286" cy="433394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71" extrusionOk="0">
                    <a:moveTo>
                      <a:pt x="209" y="0"/>
                    </a:moveTo>
                    <a:cubicBezTo>
                      <a:pt x="141" y="34"/>
                      <a:pt x="69" y="68"/>
                      <a:pt x="1" y="102"/>
                    </a:cubicBezTo>
                    <a:lnTo>
                      <a:pt x="4958" y="5063"/>
                    </a:lnTo>
                    <a:lnTo>
                      <a:pt x="4985" y="5090"/>
                    </a:lnTo>
                    <a:lnTo>
                      <a:pt x="5012" y="5117"/>
                    </a:lnTo>
                    <a:lnTo>
                      <a:pt x="5966" y="6071"/>
                    </a:lnTo>
                    <a:lnTo>
                      <a:pt x="6279" y="6071"/>
                    </a:lnTo>
                    <a:lnTo>
                      <a:pt x="5169" y="4961"/>
                    </a:lnTo>
                    <a:lnTo>
                      <a:pt x="5142" y="4933"/>
                    </a:lnTo>
                    <a:lnTo>
                      <a:pt x="5114" y="4906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;p3">
                <a:extLst>
                  <a:ext uri="{FF2B5EF4-FFF2-40B4-BE49-F238E27FC236}">
                    <a16:creationId xmlns:a16="http://schemas.microsoft.com/office/drawing/2014/main" id="{AFA3B1D0-B3A7-8244-A3A4-62124E64CFE2}"/>
                  </a:ext>
                </a:extLst>
              </p:cNvPr>
              <p:cNvSpPr/>
              <p:nvPr/>
            </p:nvSpPr>
            <p:spPr>
              <a:xfrm>
                <a:off x="8458457" y="4804173"/>
                <a:ext cx="434493" cy="395487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540" extrusionOk="0">
                    <a:moveTo>
                      <a:pt x="202" y="0"/>
                    </a:moveTo>
                    <a:cubicBezTo>
                      <a:pt x="137" y="38"/>
                      <a:pt x="68" y="75"/>
                      <a:pt x="1" y="112"/>
                    </a:cubicBezTo>
                    <a:lnTo>
                      <a:pt x="5202" y="5315"/>
                    </a:lnTo>
                    <a:lnTo>
                      <a:pt x="5230" y="5342"/>
                    </a:lnTo>
                    <a:lnTo>
                      <a:pt x="5257" y="5369"/>
                    </a:lnTo>
                    <a:lnTo>
                      <a:pt x="5427" y="5536"/>
                    </a:lnTo>
                    <a:lnTo>
                      <a:pt x="5741" y="5540"/>
                    </a:lnTo>
                    <a:lnTo>
                      <a:pt x="5414" y="5213"/>
                    </a:lnTo>
                    <a:lnTo>
                      <a:pt x="5386" y="5185"/>
                    </a:lnTo>
                    <a:lnTo>
                      <a:pt x="5359" y="5158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2;p3">
                <a:extLst>
                  <a:ext uri="{FF2B5EF4-FFF2-40B4-BE49-F238E27FC236}">
                    <a16:creationId xmlns:a16="http://schemas.microsoft.com/office/drawing/2014/main" id="{4AB1609D-00FC-9DED-670F-99600C553E93}"/>
                  </a:ext>
                </a:extLst>
              </p:cNvPr>
              <p:cNvSpPr/>
              <p:nvPr/>
            </p:nvSpPr>
            <p:spPr>
              <a:xfrm>
                <a:off x="8617767" y="4733856"/>
                <a:ext cx="437899" cy="418902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5868" extrusionOk="0">
                    <a:moveTo>
                      <a:pt x="229" y="1"/>
                    </a:moveTo>
                    <a:cubicBezTo>
                      <a:pt x="154" y="28"/>
                      <a:pt x="76" y="52"/>
                      <a:pt x="1" y="83"/>
                    </a:cubicBezTo>
                    <a:lnTo>
                      <a:pt x="4658" y="4739"/>
                    </a:lnTo>
                    <a:lnTo>
                      <a:pt x="4685" y="4767"/>
                    </a:lnTo>
                    <a:lnTo>
                      <a:pt x="4712" y="4794"/>
                    </a:lnTo>
                    <a:lnTo>
                      <a:pt x="5785" y="5867"/>
                    </a:lnTo>
                    <a:lnTo>
                      <a:pt x="5785" y="5553"/>
                    </a:lnTo>
                    <a:lnTo>
                      <a:pt x="4869" y="4637"/>
                    </a:lnTo>
                    <a:lnTo>
                      <a:pt x="4842" y="4610"/>
                    </a:lnTo>
                    <a:lnTo>
                      <a:pt x="4814" y="4583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3;p3">
                <a:extLst>
                  <a:ext uri="{FF2B5EF4-FFF2-40B4-BE49-F238E27FC236}">
                    <a16:creationId xmlns:a16="http://schemas.microsoft.com/office/drawing/2014/main" id="{4B9E4B8B-D2E5-BB91-9BA6-72A966F033D2}"/>
                  </a:ext>
                </a:extLst>
              </p:cNvPr>
              <p:cNvSpPr/>
              <p:nvPr/>
            </p:nvSpPr>
            <p:spPr>
              <a:xfrm>
                <a:off x="8950916" y="4719793"/>
                <a:ext cx="104745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384" extrusionOk="0">
                    <a:moveTo>
                      <a:pt x="0" y="0"/>
                    </a:moveTo>
                    <a:lnTo>
                      <a:pt x="1383" y="1383"/>
                    </a:lnTo>
                    <a:lnTo>
                      <a:pt x="1383" y="1073"/>
                    </a:lnTo>
                    <a:lnTo>
                      <a:pt x="525" y="211"/>
                    </a:lnTo>
                    <a:cubicBezTo>
                      <a:pt x="358" y="129"/>
                      <a:pt x="181" y="61"/>
                      <a:pt x="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4;p3">
                <a:extLst>
                  <a:ext uri="{FF2B5EF4-FFF2-40B4-BE49-F238E27FC236}">
                    <a16:creationId xmlns:a16="http://schemas.microsoft.com/office/drawing/2014/main" id="{253BEF41-E244-0CC3-691C-EB0DDD0B1E72}"/>
                  </a:ext>
                </a:extLst>
              </p:cNvPr>
              <p:cNvSpPr/>
              <p:nvPr/>
            </p:nvSpPr>
            <p:spPr>
              <a:xfrm>
                <a:off x="8812949" y="4700947"/>
                <a:ext cx="242714" cy="229011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3208" extrusionOk="0">
                    <a:moveTo>
                      <a:pt x="93" y="0"/>
                    </a:moveTo>
                    <a:cubicBezTo>
                      <a:pt x="62" y="0"/>
                      <a:pt x="32" y="1"/>
                      <a:pt x="1" y="2"/>
                    </a:cubicBezTo>
                    <a:lnTo>
                      <a:pt x="3206" y="3207"/>
                    </a:lnTo>
                    <a:lnTo>
                      <a:pt x="3206" y="2894"/>
                    </a:lnTo>
                    <a:lnTo>
                      <a:pt x="318" y="5"/>
                    </a:lnTo>
                    <a:cubicBezTo>
                      <a:pt x="243" y="3"/>
                      <a:pt x="168" y="0"/>
                      <a:pt x="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5;p3">
                <a:extLst>
                  <a:ext uri="{FF2B5EF4-FFF2-40B4-BE49-F238E27FC236}">
                    <a16:creationId xmlns:a16="http://schemas.microsoft.com/office/drawing/2014/main" id="{E4EFC1AE-A0A1-3C12-A430-F89307BB7EF6}"/>
                  </a:ext>
                </a:extLst>
              </p:cNvPr>
              <p:cNvSpPr/>
              <p:nvPr/>
            </p:nvSpPr>
            <p:spPr>
              <a:xfrm>
                <a:off x="8050308" y="4980501"/>
                <a:ext cx="250433" cy="21716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042" extrusionOk="0">
                    <a:moveTo>
                      <a:pt x="263" y="0"/>
                    </a:moveTo>
                    <a:cubicBezTo>
                      <a:pt x="175" y="17"/>
                      <a:pt x="89" y="34"/>
                      <a:pt x="1" y="48"/>
                    </a:cubicBezTo>
                    <a:lnTo>
                      <a:pt x="2996" y="3042"/>
                    </a:lnTo>
                    <a:lnTo>
                      <a:pt x="3309" y="3042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;p3">
                <a:extLst>
                  <a:ext uri="{FF2B5EF4-FFF2-40B4-BE49-F238E27FC236}">
                    <a16:creationId xmlns:a16="http://schemas.microsoft.com/office/drawing/2014/main" id="{ADEB712B-5CB0-52D1-8A14-FF9BC5E79571}"/>
                  </a:ext>
                </a:extLst>
              </p:cNvPr>
              <p:cNvSpPr/>
              <p:nvPr/>
            </p:nvSpPr>
            <p:spPr>
              <a:xfrm>
                <a:off x="8228689" y="4922320"/>
                <a:ext cx="308709" cy="276127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868" extrusionOk="0">
                    <a:moveTo>
                      <a:pt x="213" y="1"/>
                    </a:moveTo>
                    <a:cubicBezTo>
                      <a:pt x="141" y="34"/>
                      <a:pt x="73" y="66"/>
                      <a:pt x="1" y="100"/>
                    </a:cubicBezTo>
                    <a:lnTo>
                      <a:pt x="3769" y="3867"/>
                    </a:lnTo>
                    <a:lnTo>
                      <a:pt x="4079" y="3867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7;p3">
                <a:extLst>
                  <a:ext uri="{FF2B5EF4-FFF2-40B4-BE49-F238E27FC236}">
                    <a16:creationId xmlns:a16="http://schemas.microsoft.com/office/drawing/2014/main" id="{8D74B840-43AB-F59C-07E0-8B8E0444334A}"/>
                  </a:ext>
                </a:extLst>
              </p:cNvPr>
              <p:cNvSpPr/>
              <p:nvPr/>
            </p:nvSpPr>
            <p:spPr>
              <a:xfrm>
                <a:off x="8383154" y="4844222"/>
                <a:ext cx="391203" cy="354939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972" extrusionOk="0">
                    <a:moveTo>
                      <a:pt x="198" y="1"/>
                    </a:moveTo>
                    <a:cubicBezTo>
                      <a:pt x="134" y="39"/>
                      <a:pt x="65" y="76"/>
                      <a:pt x="1" y="114"/>
                    </a:cubicBezTo>
                    <a:lnTo>
                      <a:pt x="4855" y="4971"/>
                    </a:lnTo>
                    <a:lnTo>
                      <a:pt x="5169" y="497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8;p3">
                <a:extLst>
                  <a:ext uri="{FF2B5EF4-FFF2-40B4-BE49-F238E27FC236}">
                    <a16:creationId xmlns:a16="http://schemas.microsoft.com/office/drawing/2014/main" id="{0F7586BE-A0B4-8B14-2186-AC32D939768B}"/>
                  </a:ext>
                </a:extLst>
              </p:cNvPr>
              <p:cNvSpPr/>
              <p:nvPr/>
            </p:nvSpPr>
            <p:spPr>
              <a:xfrm>
                <a:off x="7938905" y="4990209"/>
                <a:ext cx="243244" cy="207238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903" extrusionOk="0">
                    <a:moveTo>
                      <a:pt x="1" y="0"/>
                    </a:moveTo>
                    <a:lnTo>
                      <a:pt x="2900" y="2899"/>
                    </a:lnTo>
                    <a:lnTo>
                      <a:pt x="3213" y="2903"/>
                    </a:lnTo>
                    <a:lnTo>
                      <a:pt x="325" y="14"/>
                    </a:lnTo>
                    <a:cubicBezTo>
                      <a:pt x="216" y="11"/>
                      <a:pt x="106" y="7"/>
                      <a:pt x="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9;p3">
                <a:extLst>
                  <a:ext uri="{FF2B5EF4-FFF2-40B4-BE49-F238E27FC236}">
                    <a16:creationId xmlns:a16="http://schemas.microsoft.com/office/drawing/2014/main" id="{9EB97780-4DC0-6C05-1060-2FF38DB85101}"/>
                  </a:ext>
                </a:extLst>
              </p:cNvPr>
              <p:cNvSpPr/>
              <p:nvPr/>
            </p:nvSpPr>
            <p:spPr>
              <a:xfrm>
                <a:off x="8144153" y="4955372"/>
                <a:ext cx="274879" cy="24286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402" extrusionOk="0">
                    <a:moveTo>
                      <a:pt x="232" y="1"/>
                    </a:moveTo>
                    <a:cubicBezTo>
                      <a:pt x="154" y="29"/>
                      <a:pt x="79" y="55"/>
                      <a:pt x="1" y="79"/>
                    </a:cubicBezTo>
                    <a:lnTo>
                      <a:pt x="3319" y="3398"/>
                    </a:lnTo>
                    <a:lnTo>
                      <a:pt x="3632" y="340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0;p3">
                <a:extLst>
                  <a:ext uri="{FF2B5EF4-FFF2-40B4-BE49-F238E27FC236}">
                    <a16:creationId xmlns:a16="http://schemas.microsoft.com/office/drawing/2014/main" id="{1C688C67-FC8B-FCF6-A563-E02604666539}"/>
                  </a:ext>
                </a:extLst>
              </p:cNvPr>
              <p:cNvSpPr/>
              <p:nvPr/>
            </p:nvSpPr>
            <p:spPr>
              <a:xfrm>
                <a:off x="8307322" y="4884413"/>
                <a:ext cx="348745" cy="314462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405" extrusionOk="0">
                    <a:moveTo>
                      <a:pt x="202" y="0"/>
                    </a:moveTo>
                    <a:cubicBezTo>
                      <a:pt x="134" y="38"/>
                      <a:pt x="66" y="72"/>
                      <a:pt x="1" y="109"/>
                    </a:cubicBezTo>
                    <a:lnTo>
                      <a:pt x="4293" y="4402"/>
                    </a:lnTo>
                    <a:lnTo>
                      <a:pt x="4607" y="4405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1;p3">
                <a:extLst>
                  <a:ext uri="{FF2B5EF4-FFF2-40B4-BE49-F238E27FC236}">
                    <a16:creationId xmlns:a16="http://schemas.microsoft.com/office/drawing/2014/main" id="{CB3567AE-8010-3B96-C6FA-DC0DF24146AC}"/>
                  </a:ext>
                </a:extLst>
              </p:cNvPr>
              <p:cNvSpPr/>
              <p:nvPr/>
            </p:nvSpPr>
            <p:spPr>
              <a:xfrm>
                <a:off x="7772103" y="4944236"/>
                <a:ext cx="291756" cy="252712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3540" extrusionOk="0">
                    <a:moveTo>
                      <a:pt x="1" y="1"/>
                    </a:moveTo>
                    <a:lnTo>
                      <a:pt x="1013" y="1012"/>
                    </a:lnTo>
                    <a:lnTo>
                      <a:pt x="1040" y="1040"/>
                    </a:lnTo>
                    <a:lnTo>
                      <a:pt x="1067" y="1067"/>
                    </a:lnTo>
                    <a:lnTo>
                      <a:pt x="3540" y="3540"/>
                    </a:lnTo>
                    <a:lnTo>
                      <a:pt x="3854" y="3540"/>
                    </a:lnTo>
                    <a:lnTo>
                      <a:pt x="1224" y="910"/>
                    </a:lnTo>
                    <a:lnTo>
                      <a:pt x="1197" y="883"/>
                    </a:lnTo>
                    <a:lnTo>
                      <a:pt x="1169" y="856"/>
                    </a:lnTo>
                    <a:lnTo>
                      <a:pt x="576" y="266"/>
                    </a:lnTo>
                    <a:cubicBezTo>
                      <a:pt x="382" y="188"/>
                      <a:pt x="188" y="95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;p3">
                <a:extLst>
                  <a:ext uri="{FF2B5EF4-FFF2-40B4-BE49-F238E27FC236}">
                    <a16:creationId xmlns:a16="http://schemas.microsoft.com/office/drawing/2014/main" id="{DF3FB121-F9A1-E3DC-2CD0-E50A7D1D332F}"/>
                  </a:ext>
                </a:extLst>
              </p:cNvPr>
              <p:cNvSpPr/>
              <p:nvPr/>
            </p:nvSpPr>
            <p:spPr>
              <a:xfrm>
                <a:off x="7409362" y="4713440"/>
                <a:ext cx="535832" cy="483293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6770" extrusionOk="0">
                    <a:moveTo>
                      <a:pt x="1" y="1"/>
                    </a:moveTo>
                    <a:lnTo>
                      <a:pt x="5026" y="5025"/>
                    </a:lnTo>
                    <a:lnTo>
                      <a:pt x="5053" y="5053"/>
                    </a:lnTo>
                    <a:lnTo>
                      <a:pt x="5080" y="5080"/>
                    </a:lnTo>
                    <a:lnTo>
                      <a:pt x="6767" y="6770"/>
                    </a:lnTo>
                    <a:lnTo>
                      <a:pt x="7080" y="6770"/>
                    </a:lnTo>
                    <a:lnTo>
                      <a:pt x="5237" y="4923"/>
                    </a:lnTo>
                    <a:lnTo>
                      <a:pt x="5210" y="4896"/>
                    </a:lnTo>
                    <a:lnTo>
                      <a:pt x="5182" y="4869"/>
                    </a:lnTo>
                    <a:lnTo>
                      <a:pt x="726" y="413"/>
                    </a:lnTo>
                    <a:cubicBezTo>
                      <a:pt x="495" y="270"/>
                      <a:pt x="256" y="130"/>
                      <a:pt x="11" y="4"/>
                    </a:cubicBezTo>
                    <a:cubicBezTo>
                      <a:pt x="7" y="4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;p3">
                <a:extLst>
                  <a:ext uri="{FF2B5EF4-FFF2-40B4-BE49-F238E27FC236}">
                    <a16:creationId xmlns:a16="http://schemas.microsoft.com/office/drawing/2014/main" id="{4220C9E5-2D05-7307-2B4F-040D4ACC8460}"/>
                  </a:ext>
                </a:extLst>
              </p:cNvPr>
              <p:cNvSpPr/>
              <p:nvPr/>
            </p:nvSpPr>
            <p:spPr>
              <a:xfrm>
                <a:off x="7235068" y="4660399"/>
                <a:ext cx="591837" cy="53583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7506" extrusionOk="0">
                    <a:moveTo>
                      <a:pt x="1" y="1"/>
                    </a:moveTo>
                    <a:lnTo>
                      <a:pt x="6548" y="6549"/>
                    </a:lnTo>
                    <a:lnTo>
                      <a:pt x="6576" y="6576"/>
                    </a:lnTo>
                    <a:lnTo>
                      <a:pt x="7505" y="7505"/>
                    </a:lnTo>
                    <a:lnTo>
                      <a:pt x="7819" y="7505"/>
                    </a:lnTo>
                    <a:lnTo>
                      <a:pt x="6760" y="6447"/>
                    </a:lnTo>
                    <a:lnTo>
                      <a:pt x="6732" y="6419"/>
                    </a:lnTo>
                    <a:lnTo>
                      <a:pt x="389" y="76"/>
                    </a:lnTo>
                    <a:cubicBezTo>
                      <a:pt x="260" y="49"/>
                      <a:pt x="130" y="21"/>
                      <a:pt x="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4;p3">
                <a:extLst>
                  <a:ext uri="{FF2B5EF4-FFF2-40B4-BE49-F238E27FC236}">
                    <a16:creationId xmlns:a16="http://schemas.microsoft.com/office/drawing/2014/main" id="{A6A9F5A3-E302-85B7-D597-FC5595BD243A}"/>
                  </a:ext>
                </a:extLst>
              </p:cNvPr>
              <p:cNvSpPr/>
              <p:nvPr/>
            </p:nvSpPr>
            <p:spPr>
              <a:xfrm>
                <a:off x="7107999" y="4651689"/>
                <a:ext cx="600541" cy="544330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7625" extrusionOk="0">
                    <a:moveTo>
                      <a:pt x="156" y="1"/>
                    </a:moveTo>
                    <a:cubicBezTo>
                      <a:pt x="103" y="1"/>
                      <a:pt x="51" y="2"/>
                      <a:pt x="0" y="3"/>
                    </a:cubicBezTo>
                    <a:lnTo>
                      <a:pt x="7447" y="7451"/>
                    </a:lnTo>
                    <a:lnTo>
                      <a:pt x="7475" y="7478"/>
                    </a:lnTo>
                    <a:lnTo>
                      <a:pt x="7502" y="7505"/>
                    </a:lnTo>
                    <a:lnTo>
                      <a:pt x="7621" y="7624"/>
                    </a:lnTo>
                    <a:lnTo>
                      <a:pt x="7934" y="7624"/>
                    </a:lnTo>
                    <a:lnTo>
                      <a:pt x="7659" y="7349"/>
                    </a:lnTo>
                    <a:lnTo>
                      <a:pt x="7631" y="7321"/>
                    </a:lnTo>
                    <a:lnTo>
                      <a:pt x="7604" y="7294"/>
                    </a:lnTo>
                    <a:lnTo>
                      <a:pt x="313" y="3"/>
                    </a:lnTo>
                    <a:cubicBezTo>
                      <a:pt x="261" y="2"/>
                      <a:pt x="208" y="1"/>
                      <a:pt x="1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5;p3">
                <a:extLst>
                  <a:ext uri="{FF2B5EF4-FFF2-40B4-BE49-F238E27FC236}">
                    <a16:creationId xmlns:a16="http://schemas.microsoft.com/office/drawing/2014/main" id="{F6D9EA8F-334B-DD44-BCAE-6E9D91B82A31}"/>
                  </a:ext>
                </a:extLst>
              </p:cNvPr>
              <p:cNvSpPr/>
              <p:nvPr/>
            </p:nvSpPr>
            <p:spPr>
              <a:xfrm>
                <a:off x="6522452" y="4869065"/>
                <a:ext cx="356919" cy="324528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4546" extrusionOk="0">
                    <a:moveTo>
                      <a:pt x="171" y="0"/>
                    </a:moveTo>
                    <a:cubicBezTo>
                      <a:pt x="113" y="49"/>
                      <a:pt x="58" y="96"/>
                      <a:pt x="0" y="140"/>
                    </a:cubicBezTo>
                    <a:lnTo>
                      <a:pt x="1926" y="2065"/>
                    </a:lnTo>
                    <a:lnTo>
                      <a:pt x="1953" y="2093"/>
                    </a:lnTo>
                    <a:lnTo>
                      <a:pt x="1980" y="2120"/>
                    </a:lnTo>
                    <a:lnTo>
                      <a:pt x="4402" y="4541"/>
                    </a:lnTo>
                    <a:lnTo>
                      <a:pt x="4715" y="4546"/>
                    </a:lnTo>
                    <a:lnTo>
                      <a:pt x="4715" y="4546"/>
                    </a:lnTo>
                    <a:lnTo>
                      <a:pt x="2133" y="1963"/>
                    </a:lnTo>
                    <a:lnTo>
                      <a:pt x="2106" y="1936"/>
                    </a:lnTo>
                    <a:lnTo>
                      <a:pt x="2079" y="19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;p3">
                <a:extLst>
                  <a:ext uri="{FF2B5EF4-FFF2-40B4-BE49-F238E27FC236}">
                    <a16:creationId xmlns:a16="http://schemas.microsoft.com/office/drawing/2014/main" id="{E428BC79-264E-5CFB-FD44-DB6054229724}"/>
                  </a:ext>
                </a:extLst>
              </p:cNvPr>
              <p:cNvSpPr/>
              <p:nvPr/>
            </p:nvSpPr>
            <p:spPr>
              <a:xfrm>
                <a:off x="6658527" y="4776403"/>
                <a:ext cx="457728" cy="417902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5854" extrusionOk="0">
                    <a:moveTo>
                      <a:pt x="196" y="1"/>
                    </a:moveTo>
                    <a:cubicBezTo>
                      <a:pt x="131" y="39"/>
                      <a:pt x="66" y="79"/>
                      <a:pt x="1" y="116"/>
                    </a:cubicBezTo>
                    <a:lnTo>
                      <a:pt x="1688" y="1803"/>
                    </a:lnTo>
                    <a:lnTo>
                      <a:pt x="1715" y="1830"/>
                    </a:lnTo>
                    <a:lnTo>
                      <a:pt x="1742" y="1858"/>
                    </a:lnTo>
                    <a:lnTo>
                      <a:pt x="5735" y="5850"/>
                    </a:lnTo>
                    <a:lnTo>
                      <a:pt x="6048" y="5853"/>
                    </a:lnTo>
                    <a:lnTo>
                      <a:pt x="1868" y="1674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7;p3">
                <a:extLst>
                  <a:ext uri="{FF2B5EF4-FFF2-40B4-BE49-F238E27FC236}">
                    <a16:creationId xmlns:a16="http://schemas.microsoft.com/office/drawing/2014/main" id="{08FEAE54-2D70-243E-EA6D-2465C9C42A7E}"/>
                  </a:ext>
                </a:extLst>
              </p:cNvPr>
              <p:cNvSpPr/>
              <p:nvPr/>
            </p:nvSpPr>
            <p:spPr>
              <a:xfrm>
                <a:off x="6814582" y="4703231"/>
                <a:ext cx="538405" cy="491788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6889" extrusionOk="0">
                    <a:moveTo>
                      <a:pt x="225" y="1"/>
                    </a:moveTo>
                    <a:cubicBezTo>
                      <a:pt x="151" y="28"/>
                      <a:pt x="75" y="55"/>
                      <a:pt x="0" y="82"/>
                    </a:cubicBezTo>
                    <a:lnTo>
                      <a:pt x="1209" y="1295"/>
                    </a:lnTo>
                    <a:lnTo>
                      <a:pt x="6800" y="6885"/>
                    </a:lnTo>
                    <a:lnTo>
                      <a:pt x="7113" y="6889"/>
                    </a:lnTo>
                    <a:lnTo>
                      <a:pt x="1393" y="1166"/>
                    </a:lnTo>
                    <a:lnTo>
                      <a:pt x="1366" y="1138"/>
                    </a:lnTo>
                    <a:lnTo>
                      <a:pt x="1339" y="1111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;p3">
                <a:extLst>
                  <a:ext uri="{FF2B5EF4-FFF2-40B4-BE49-F238E27FC236}">
                    <a16:creationId xmlns:a16="http://schemas.microsoft.com/office/drawing/2014/main" id="{457F3BD8-62D9-EA95-22E0-B33C6C27107F}"/>
                  </a:ext>
                </a:extLst>
              </p:cNvPr>
              <p:cNvSpPr/>
              <p:nvPr/>
            </p:nvSpPr>
            <p:spPr>
              <a:xfrm>
                <a:off x="6999699" y="4657971"/>
                <a:ext cx="590172" cy="537548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7530" extrusionOk="0">
                    <a:moveTo>
                      <a:pt x="269" y="1"/>
                    </a:moveTo>
                    <a:cubicBezTo>
                      <a:pt x="181" y="14"/>
                      <a:pt x="89" y="28"/>
                      <a:pt x="0" y="42"/>
                    </a:cubicBezTo>
                    <a:lnTo>
                      <a:pt x="296" y="341"/>
                    </a:lnTo>
                    <a:lnTo>
                      <a:pt x="324" y="369"/>
                    </a:lnTo>
                    <a:lnTo>
                      <a:pt x="351" y="396"/>
                    </a:lnTo>
                    <a:lnTo>
                      <a:pt x="7485" y="7530"/>
                    </a:lnTo>
                    <a:lnTo>
                      <a:pt x="7798" y="7530"/>
                    </a:lnTo>
                    <a:lnTo>
                      <a:pt x="508" y="239"/>
                    </a:lnTo>
                    <a:lnTo>
                      <a:pt x="480" y="212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9;p3">
                <a:extLst>
                  <a:ext uri="{FF2B5EF4-FFF2-40B4-BE49-F238E27FC236}">
                    <a16:creationId xmlns:a16="http://schemas.microsoft.com/office/drawing/2014/main" id="{23150E3A-D8F7-73AE-7D19-13BEB0F83A6F}"/>
                  </a:ext>
                </a:extLst>
              </p:cNvPr>
              <p:cNvSpPr/>
              <p:nvPr/>
            </p:nvSpPr>
            <p:spPr>
              <a:xfrm>
                <a:off x="6588446" y="4820664"/>
                <a:ext cx="409291" cy="373142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5227" extrusionOk="0">
                    <a:moveTo>
                      <a:pt x="181" y="1"/>
                    </a:moveTo>
                    <a:cubicBezTo>
                      <a:pt x="120" y="45"/>
                      <a:pt x="59" y="86"/>
                      <a:pt x="1" y="130"/>
                    </a:cubicBezTo>
                    <a:lnTo>
                      <a:pt x="1834" y="1963"/>
                    </a:lnTo>
                    <a:lnTo>
                      <a:pt x="1861" y="1990"/>
                    </a:lnTo>
                    <a:lnTo>
                      <a:pt x="1888" y="2018"/>
                    </a:lnTo>
                    <a:lnTo>
                      <a:pt x="5093" y="5227"/>
                    </a:lnTo>
                    <a:lnTo>
                      <a:pt x="5407" y="5227"/>
                    </a:lnTo>
                    <a:lnTo>
                      <a:pt x="2041" y="1861"/>
                    </a:lnTo>
                    <a:lnTo>
                      <a:pt x="2014" y="1834"/>
                    </a:lnTo>
                    <a:lnTo>
                      <a:pt x="1987" y="180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0;p3">
                <a:extLst>
                  <a:ext uri="{FF2B5EF4-FFF2-40B4-BE49-F238E27FC236}">
                    <a16:creationId xmlns:a16="http://schemas.microsoft.com/office/drawing/2014/main" id="{F712A286-36AA-9CC3-E7E9-595FCAA57B03}"/>
                  </a:ext>
                </a:extLst>
              </p:cNvPr>
              <p:cNvSpPr/>
              <p:nvPr/>
            </p:nvSpPr>
            <p:spPr>
              <a:xfrm>
                <a:off x="6733603" y="4736783"/>
                <a:ext cx="501094" cy="457737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412" extrusionOk="0">
                    <a:moveTo>
                      <a:pt x="208" y="1"/>
                    </a:moveTo>
                    <a:cubicBezTo>
                      <a:pt x="141" y="34"/>
                      <a:pt x="69" y="69"/>
                      <a:pt x="1" y="103"/>
                    </a:cubicBezTo>
                    <a:lnTo>
                      <a:pt x="1476" y="1578"/>
                    </a:lnTo>
                    <a:lnTo>
                      <a:pt x="1503" y="1605"/>
                    </a:lnTo>
                    <a:lnTo>
                      <a:pt x="1527" y="1632"/>
                    </a:lnTo>
                    <a:lnTo>
                      <a:pt x="6306" y="6412"/>
                    </a:lnTo>
                    <a:lnTo>
                      <a:pt x="6620" y="6412"/>
                    </a:lnTo>
                    <a:lnTo>
                      <a:pt x="1683" y="1476"/>
                    </a:lnTo>
                    <a:lnTo>
                      <a:pt x="1656" y="1448"/>
                    </a:lnTo>
                    <a:lnTo>
                      <a:pt x="1629" y="1421"/>
                    </a:lnTo>
                    <a:lnTo>
                      <a:pt x="208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;p3">
                <a:extLst>
                  <a:ext uri="{FF2B5EF4-FFF2-40B4-BE49-F238E27FC236}">
                    <a16:creationId xmlns:a16="http://schemas.microsoft.com/office/drawing/2014/main" id="{5DD87E9A-75B5-60D7-4422-84CC7BF8A8A0}"/>
                  </a:ext>
                </a:extLst>
              </p:cNvPr>
              <p:cNvSpPr/>
              <p:nvPr/>
            </p:nvSpPr>
            <p:spPr>
              <a:xfrm>
                <a:off x="6902751" y="4676461"/>
                <a:ext cx="568830" cy="518844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7268" extrusionOk="0">
                    <a:moveTo>
                      <a:pt x="246" y="0"/>
                    </a:moveTo>
                    <a:cubicBezTo>
                      <a:pt x="164" y="21"/>
                      <a:pt x="82" y="41"/>
                      <a:pt x="0" y="65"/>
                    </a:cubicBezTo>
                    <a:lnTo>
                      <a:pt x="797" y="862"/>
                    </a:lnTo>
                    <a:lnTo>
                      <a:pt x="825" y="890"/>
                    </a:lnTo>
                    <a:lnTo>
                      <a:pt x="852" y="917"/>
                    </a:lnTo>
                    <a:lnTo>
                      <a:pt x="7203" y="7267"/>
                    </a:lnTo>
                    <a:lnTo>
                      <a:pt x="7516" y="7267"/>
                    </a:lnTo>
                    <a:lnTo>
                      <a:pt x="1009" y="760"/>
                    </a:lnTo>
                    <a:lnTo>
                      <a:pt x="981" y="733"/>
                    </a:lnTo>
                    <a:lnTo>
                      <a:pt x="954" y="70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2;p3">
                <a:extLst>
                  <a:ext uri="{FF2B5EF4-FFF2-40B4-BE49-F238E27FC236}">
                    <a16:creationId xmlns:a16="http://schemas.microsoft.com/office/drawing/2014/main" id="{6EE748F7-A884-30AC-CEEA-DB408FB06B49}"/>
                  </a:ext>
                </a:extLst>
              </p:cNvPr>
              <p:cNvSpPr/>
              <p:nvPr/>
            </p:nvSpPr>
            <p:spPr>
              <a:xfrm>
                <a:off x="6401059" y="4975789"/>
                <a:ext cx="241351" cy="217018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040" extrusionOk="0">
                    <a:moveTo>
                      <a:pt x="153" y="1"/>
                    </a:moveTo>
                    <a:cubicBezTo>
                      <a:pt x="102" y="56"/>
                      <a:pt x="51" y="107"/>
                      <a:pt x="0" y="161"/>
                    </a:cubicBezTo>
                    <a:lnTo>
                      <a:pt x="1969" y="2131"/>
                    </a:lnTo>
                    <a:lnTo>
                      <a:pt x="1997" y="2158"/>
                    </a:lnTo>
                    <a:lnTo>
                      <a:pt x="2876" y="3037"/>
                    </a:lnTo>
                    <a:lnTo>
                      <a:pt x="3189" y="3040"/>
                    </a:lnTo>
                    <a:lnTo>
                      <a:pt x="2177" y="2029"/>
                    </a:lnTo>
                    <a:lnTo>
                      <a:pt x="2150" y="2001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3;p3">
                <a:extLst>
                  <a:ext uri="{FF2B5EF4-FFF2-40B4-BE49-F238E27FC236}">
                    <a16:creationId xmlns:a16="http://schemas.microsoft.com/office/drawing/2014/main" id="{3C532113-C11A-98EC-1D02-209B7E77EC86}"/>
                  </a:ext>
                </a:extLst>
              </p:cNvPr>
              <p:cNvSpPr/>
              <p:nvPr/>
            </p:nvSpPr>
            <p:spPr>
              <a:xfrm>
                <a:off x="6344525" y="5033470"/>
                <a:ext cx="179519" cy="15890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226" extrusionOk="0">
                    <a:moveTo>
                      <a:pt x="144" y="1"/>
                    </a:moveTo>
                    <a:cubicBezTo>
                      <a:pt x="96" y="55"/>
                      <a:pt x="49" y="113"/>
                      <a:pt x="1" y="167"/>
                    </a:cubicBezTo>
                    <a:lnTo>
                      <a:pt x="1936" y="2103"/>
                    </a:lnTo>
                    <a:lnTo>
                      <a:pt x="1963" y="2130"/>
                    </a:lnTo>
                    <a:lnTo>
                      <a:pt x="1991" y="2157"/>
                    </a:lnTo>
                    <a:lnTo>
                      <a:pt x="2059" y="2225"/>
                    </a:lnTo>
                    <a:lnTo>
                      <a:pt x="2372" y="2225"/>
                    </a:lnTo>
                    <a:lnTo>
                      <a:pt x="2144" y="2001"/>
                    </a:lnTo>
                    <a:lnTo>
                      <a:pt x="2117" y="1973"/>
                    </a:lnTo>
                    <a:lnTo>
                      <a:pt x="2093" y="1946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4;p3">
                <a:extLst>
                  <a:ext uri="{FF2B5EF4-FFF2-40B4-BE49-F238E27FC236}">
                    <a16:creationId xmlns:a16="http://schemas.microsoft.com/office/drawing/2014/main" id="{AE6DF6AB-A4C6-C858-DFAE-6C5BB01E2A9B}"/>
                  </a:ext>
                </a:extLst>
              </p:cNvPr>
              <p:cNvSpPr/>
              <p:nvPr/>
            </p:nvSpPr>
            <p:spPr>
              <a:xfrm>
                <a:off x="6460090" y="4920892"/>
                <a:ext cx="300687" cy="272201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813" extrusionOk="0">
                    <a:moveTo>
                      <a:pt x="164" y="1"/>
                    </a:moveTo>
                    <a:cubicBezTo>
                      <a:pt x="109" y="51"/>
                      <a:pt x="55" y="103"/>
                      <a:pt x="0" y="153"/>
                    </a:cubicBezTo>
                    <a:lnTo>
                      <a:pt x="1969" y="2119"/>
                    </a:lnTo>
                    <a:lnTo>
                      <a:pt x="1997" y="2147"/>
                    </a:lnTo>
                    <a:lnTo>
                      <a:pt x="2024" y="2174"/>
                    </a:lnTo>
                    <a:lnTo>
                      <a:pt x="3659" y="3812"/>
                    </a:lnTo>
                    <a:lnTo>
                      <a:pt x="3972" y="3812"/>
                    </a:lnTo>
                    <a:lnTo>
                      <a:pt x="2177" y="2017"/>
                    </a:lnTo>
                    <a:lnTo>
                      <a:pt x="2150" y="1990"/>
                    </a:lnTo>
                    <a:lnTo>
                      <a:pt x="2123" y="1963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;p3">
                <a:extLst>
                  <a:ext uri="{FF2B5EF4-FFF2-40B4-BE49-F238E27FC236}">
                    <a16:creationId xmlns:a16="http://schemas.microsoft.com/office/drawing/2014/main" id="{DF301F41-E162-EDB6-1A60-20C6B85B99FE}"/>
                  </a:ext>
                </a:extLst>
              </p:cNvPr>
              <p:cNvSpPr/>
              <p:nvPr/>
            </p:nvSpPr>
            <p:spPr>
              <a:xfrm>
                <a:off x="6290110" y="5093293"/>
                <a:ext cx="115416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85" extrusionOk="0">
                    <a:moveTo>
                      <a:pt x="144" y="1"/>
                    </a:moveTo>
                    <a:cubicBezTo>
                      <a:pt x="97" y="59"/>
                      <a:pt x="49" y="117"/>
                      <a:pt x="1" y="174"/>
                    </a:cubicBezTo>
                    <a:lnTo>
                      <a:pt x="1210" y="1380"/>
                    </a:lnTo>
                    <a:lnTo>
                      <a:pt x="1524" y="1384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056672D8-3EBF-1757-892A-5DE4D159F7EE}"/>
              </a:ext>
            </a:extLst>
          </p:cNvPr>
          <p:cNvGrpSpPr/>
          <p:nvPr/>
        </p:nvGrpSpPr>
        <p:grpSpPr>
          <a:xfrm>
            <a:off x="-4672226" y="-142013"/>
            <a:ext cx="4612297" cy="2539838"/>
            <a:chOff x="-40223" y="-142013"/>
            <a:chExt cx="4612297" cy="2539838"/>
          </a:xfrm>
        </p:grpSpPr>
        <p:sp>
          <p:nvSpPr>
            <p:cNvPr id="36" name="Google Shape;25;p3">
              <a:extLst>
                <a:ext uri="{FF2B5EF4-FFF2-40B4-BE49-F238E27FC236}">
                  <a16:creationId xmlns:a16="http://schemas.microsoft.com/office/drawing/2014/main" id="{16D6461E-43E0-2D59-6707-E2636062D31A}"/>
                </a:ext>
              </a:extLst>
            </p:cNvPr>
            <p:cNvSpPr/>
            <p:nvPr/>
          </p:nvSpPr>
          <p:spPr>
            <a:xfrm>
              <a:off x="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;p3">
              <a:extLst>
                <a:ext uri="{FF2B5EF4-FFF2-40B4-BE49-F238E27FC236}">
                  <a16:creationId xmlns:a16="http://schemas.microsoft.com/office/drawing/2014/main" id="{8E4A72C6-7265-038E-4122-B4DB3DFC442D}"/>
                </a:ext>
              </a:extLst>
            </p:cNvPr>
            <p:cNvSpPr/>
            <p:nvPr/>
          </p:nvSpPr>
          <p:spPr>
            <a:xfrm>
              <a:off x="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56;p3">
              <a:extLst>
                <a:ext uri="{FF2B5EF4-FFF2-40B4-BE49-F238E27FC236}">
                  <a16:creationId xmlns:a16="http://schemas.microsoft.com/office/drawing/2014/main" id="{3214B004-F6BC-54EB-F79C-A662BF2B471D}"/>
                </a:ext>
              </a:extLst>
            </p:cNvPr>
            <p:cNvGrpSpPr/>
            <p:nvPr/>
          </p:nvGrpSpPr>
          <p:grpSpPr>
            <a:xfrm>
              <a:off x="-40223" y="-142013"/>
              <a:ext cx="1291147" cy="2218459"/>
              <a:chOff x="4895725" y="2485200"/>
              <a:chExt cx="464525" cy="744050"/>
            </a:xfrm>
          </p:grpSpPr>
          <p:sp>
            <p:nvSpPr>
              <p:cNvPr id="39" name="Google Shape;57;p3">
                <a:extLst>
                  <a:ext uri="{FF2B5EF4-FFF2-40B4-BE49-F238E27FC236}">
                    <a16:creationId xmlns:a16="http://schemas.microsoft.com/office/drawing/2014/main" id="{1568E333-8684-ECAE-8619-602E72FD11B3}"/>
                  </a:ext>
                </a:extLst>
              </p:cNvPr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8;p3">
                <a:extLst>
                  <a:ext uri="{FF2B5EF4-FFF2-40B4-BE49-F238E27FC236}">
                    <a16:creationId xmlns:a16="http://schemas.microsoft.com/office/drawing/2014/main" id="{29E743E2-4453-DA63-BFE0-9A5C0EBA90A1}"/>
                  </a:ext>
                </a:extLst>
              </p:cNvPr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;p3">
                <a:extLst>
                  <a:ext uri="{FF2B5EF4-FFF2-40B4-BE49-F238E27FC236}">
                    <a16:creationId xmlns:a16="http://schemas.microsoft.com/office/drawing/2014/main" id="{B9A4D002-A5B3-9E40-9C06-633BA36A7212}"/>
                  </a:ext>
                </a:extLst>
              </p:cNvPr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;p3">
                <a:extLst>
                  <a:ext uri="{FF2B5EF4-FFF2-40B4-BE49-F238E27FC236}">
                    <a16:creationId xmlns:a16="http://schemas.microsoft.com/office/drawing/2014/main" id="{4895C240-7EA8-6D15-E147-BEF31A35F349}"/>
                  </a:ext>
                </a:extLst>
              </p:cNvPr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;p3">
                <a:extLst>
                  <a:ext uri="{FF2B5EF4-FFF2-40B4-BE49-F238E27FC236}">
                    <a16:creationId xmlns:a16="http://schemas.microsoft.com/office/drawing/2014/main" id="{32C61ECB-284A-59B9-772E-4675E72C9198}"/>
                  </a:ext>
                </a:extLst>
              </p:cNvPr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;p3">
                <a:extLst>
                  <a:ext uri="{FF2B5EF4-FFF2-40B4-BE49-F238E27FC236}">
                    <a16:creationId xmlns:a16="http://schemas.microsoft.com/office/drawing/2014/main" id="{0FA79B38-4676-5E4F-16DF-E995CA6E7D43}"/>
                  </a:ext>
                </a:extLst>
              </p:cNvPr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;p3">
                <a:extLst>
                  <a:ext uri="{FF2B5EF4-FFF2-40B4-BE49-F238E27FC236}">
                    <a16:creationId xmlns:a16="http://schemas.microsoft.com/office/drawing/2014/main" id="{9BAEB713-2267-E9FC-E1F7-EDA77741DF45}"/>
                  </a:ext>
                </a:extLst>
              </p:cNvPr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;p3">
                <a:extLst>
                  <a:ext uri="{FF2B5EF4-FFF2-40B4-BE49-F238E27FC236}">
                    <a16:creationId xmlns:a16="http://schemas.microsoft.com/office/drawing/2014/main" id="{AC6EA316-CEC5-53FC-89D0-24B26A68C6E8}"/>
                  </a:ext>
                </a:extLst>
              </p:cNvPr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5;p3">
                <a:extLst>
                  <a:ext uri="{FF2B5EF4-FFF2-40B4-BE49-F238E27FC236}">
                    <a16:creationId xmlns:a16="http://schemas.microsoft.com/office/drawing/2014/main" id="{580934C3-3B8F-1B8E-00F7-6AFE55F42BBE}"/>
                  </a:ext>
                </a:extLst>
              </p:cNvPr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6;p3">
                <a:extLst>
                  <a:ext uri="{FF2B5EF4-FFF2-40B4-BE49-F238E27FC236}">
                    <a16:creationId xmlns:a16="http://schemas.microsoft.com/office/drawing/2014/main" id="{260728DD-D5D2-3B8C-750E-5DED4DF8E3AE}"/>
                  </a:ext>
                </a:extLst>
              </p:cNvPr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7;p3">
                <a:extLst>
                  <a:ext uri="{FF2B5EF4-FFF2-40B4-BE49-F238E27FC236}">
                    <a16:creationId xmlns:a16="http://schemas.microsoft.com/office/drawing/2014/main" id="{8034BA9D-DB4D-B156-2564-6D7B120BE404}"/>
                  </a:ext>
                </a:extLst>
              </p:cNvPr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;p3">
                <a:extLst>
                  <a:ext uri="{FF2B5EF4-FFF2-40B4-BE49-F238E27FC236}">
                    <a16:creationId xmlns:a16="http://schemas.microsoft.com/office/drawing/2014/main" id="{907AA00E-AFAA-FB00-225A-53893A22DEDE}"/>
                  </a:ext>
                </a:extLst>
              </p:cNvPr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9;p3">
                <a:extLst>
                  <a:ext uri="{FF2B5EF4-FFF2-40B4-BE49-F238E27FC236}">
                    <a16:creationId xmlns:a16="http://schemas.microsoft.com/office/drawing/2014/main" id="{7BA7441D-3A5D-33BF-3D81-C7C839E255D8}"/>
                  </a:ext>
                </a:extLst>
              </p:cNvPr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;p3">
                <a:extLst>
                  <a:ext uri="{FF2B5EF4-FFF2-40B4-BE49-F238E27FC236}">
                    <a16:creationId xmlns:a16="http://schemas.microsoft.com/office/drawing/2014/main" id="{31727DEB-76DB-D186-2885-70532350C8B6}"/>
                  </a:ext>
                </a:extLst>
              </p:cNvPr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1;p3">
                <a:extLst>
                  <a:ext uri="{FF2B5EF4-FFF2-40B4-BE49-F238E27FC236}">
                    <a16:creationId xmlns:a16="http://schemas.microsoft.com/office/drawing/2014/main" id="{09139D31-646B-7D83-96C3-F408BC290DB6}"/>
                  </a:ext>
                </a:extLst>
              </p:cNvPr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2;p3">
                <a:extLst>
                  <a:ext uri="{FF2B5EF4-FFF2-40B4-BE49-F238E27FC236}">
                    <a16:creationId xmlns:a16="http://schemas.microsoft.com/office/drawing/2014/main" id="{89611B48-E65E-B35C-7C90-10AE6C5FA591}"/>
                  </a:ext>
                </a:extLst>
              </p:cNvPr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;p3">
                <a:extLst>
                  <a:ext uri="{FF2B5EF4-FFF2-40B4-BE49-F238E27FC236}">
                    <a16:creationId xmlns:a16="http://schemas.microsoft.com/office/drawing/2014/main" id="{D4D4ABD3-25CA-620A-E653-4CE462C6C40E}"/>
                  </a:ext>
                </a:extLst>
              </p:cNvPr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4;p3">
                <a:extLst>
                  <a:ext uri="{FF2B5EF4-FFF2-40B4-BE49-F238E27FC236}">
                    <a16:creationId xmlns:a16="http://schemas.microsoft.com/office/drawing/2014/main" id="{44CD9C9A-E4C4-A786-9F28-C5B170AE64FD}"/>
                  </a:ext>
                </a:extLst>
              </p:cNvPr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5;p3">
                <a:extLst>
                  <a:ext uri="{FF2B5EF4-FFF2-40B4-BE49-F238E27FC236}">
                    <a16:creationId xmlns:a16="http://schemas.microsoft.com/office/drawing/2014/main" id="{9AD5409B-2578-F59F-5F5E-2E1264A87493}"/>
                  </a:ext>
                </a:extLst>
              </p:cNvPr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6;p3">
                <a:extLst>
                  <a:ext uri="{FF2B5EF4-FFF2-40B4-BE49-F238E27FC236}">
                    <a16:creationId xmlns:a16="http://schemas.microsoft.com/office/drawing/2014/main" id="{4C573034-EDF5-FE35-9650-7A7F080033DB}"/>
                  </a:ext>
                </a:extLst>
              </p:cNvPr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7;p3">
                <a:extLst>
                  <a:ext uri="{FF2B5EF4-FFF2-40B4-BE49-F238E27FC236}">
                    <a16:creationId xmlns:a16="http://schemas.microsoft.com/office/drawing/2014/main" id="{69B68590-5E52-6A2C-1739-00A73D10E870}"/>
                  </a:ext>
                </a:extLst>
              </p:cNvPr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8;p3">
                <a:extLst>
                  <a:ext uri="{FF2B5EF4-FFF2-40B4-BE49-F238E27FC236}">
                    <a16:creationId xmlns:a16="http://schemas.microsoft.com/office/drawing/2014/main" id="{AF05A04F-5C77-C7DB-6100-6069B49FA645}"/>
                  </a:ext>
                </a:extLst>
              </p:cNvPr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9;p3">
                <a:extLst>
                  <a:ext uri="{FF2B5EF4-FFF2-40B4-BE49-F238E27FC236}">
                    <a16:creationId xmlns:a16="http://schemas.microsoft.com/office/drawing/2014/main" id="{A406E4CF-2934-F1EE-1BD6-37469D175922}"/>
                  </a:ext>
                </a:extLst>
              </p:cNvPr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0;p3">
                <a:extLst>
                  <a:ext uri="{FF2B5EF4-FFF2-40B4-BE49-F238E27FC236}">
                    <a16:creationId xmlns:a16="http://schemas.microsoft.com/office/drawing/2014/main" id="{8C557BD0-3EC9-FE17-BC31-1432AE76176D}"/>
                  </a:ext>
                </a:extLst>
              </p:cNvPr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;p3">
                <a:extLst>
                  <a:ext uri="{FF2B5EF4-FFF2-40B4-BE49-F238E27FC236}">
                    <a16:creationId xmlns:a16="http://schemas.microsoft.com/office/drawing/2014/main" id="{79D1AC12-8E0D-6DB8-AD1F-BC544BBB6061}"/>
                  </a:ext>
                </a:extLst>
              </p:cNvPr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2;p3">
                <a:extLst>
                  <a:ext uri="{FF2B5EF4-FFF2-40B4-BE49-F238E27FC236}">
                    <a16:creationId xmlns:a16="http://schemas.microsoft.com/office/drawing/2014/main" id="{03ECFD61-FC56-FF84-19CF-CFB2DD60DE14}"/>
                  </a:ext>
                </a:extLst>
              </p:cNvPr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3;p3">
                <a:extLst>
                  <a:ext uri="{FF2B5EF4-FFF2-40B4-BE49-F238E27FC236}">
                    <a16:creationId xmlns:a16="http://schemas.microsoft.com/office/drawing/2014/main" id="{63E23D57-F2EC-9886-FD63-F8E4BD9DEB25}"/>
                  </a:ext>
                </a:extLst>
              </p:cNvPr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4;p3">
                <a:extLst>
                  <a:ext uri="{FF2B5EF4-FFF2-40B4-BE49-F238E27FC236}">
                    <a16:creationId xmlns:a16="http://schemas.microsoft.com/office/drawing/2014/main" id="{08CD3C47-B232-7C35-97A6-A5E40E4D6988}"/>
                  </a:ext>
                </a:extLst>
              </p:cNvPr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5;p3">
                <a:extLst>
                  <a:ext uri="{FF2B5EF4-FFF2-40B4-BE49-F238E27FC236}">
                    <a16:creationId xmlns:a16="http://schemas.microsoft.com/office/drawing/2014/main" id="{8248482D-1F9A-F2A8-ECF9-9F8A97B65C82}"/>
                  </a:ext>
                </a:extLst>
              </p:cNvPr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C14E0D20-07A8-FFCC-6E45-50FF12FBAFDC}"/>
              </a:ext>
            </a:extLst>
          </p:cNvPr>
          <p:cNvGrpSpPr/>
          <p:nvPr/>
        </p:nvGrpSpPr>
        <p:grpSpPr>
          <a:xfrm>
            <a:off x="-4074212" y="-55044"/>
            <a:ext cx="3958471" cy="1281175"/>
            <a:chOff x="2068004" y="-55044"/>
            <a:chExt cx="3958471" cy="1281175"/>
          </a:xfrm>
        </p:grpSpPr>
        <p:sp>
          <p:nvSpPr>
            <p:cNvPr id="69" name="Google Shape;131;p7">
              <a:extLst>
                <a:ext uri="{FF2B5EF4-FFF2-40B4-BE49-F238E27FC236}">
                  <a16:creationId xmlns:a16="http://schemas.microsoft.com/office/drawing/2014/main" id="{872857EF-9BFE-E2C3-79D9-2B7F16FB9F31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33;p7">
              <a:extLst>
                <a:ext uri="{FF2B5EF4-FFF2-40B4-BE49-F238E27FC236}">
                  <a16:creationId xmlns:a16="http://schemas.microsoft.com/office/drawing/2014/main" id="{AB844DEE-2CE3-95D4-A6FE-48693717A2D4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4;p7">
              <a:extLst>
                <a:ext uri="{FF2B5EF4-FFF2-40B4-BE49-F238E27FC236}">
                  <a16:creationId xmlns:a16="http://schemas.microsoft.com/office/drawing/2014/main" id="{CC604D5D-730F-0A74-48EE-22646685E6E8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5151E76C-41C5-A21C-1A64-9B153FEFB3DA}"/>
              </a:ext>
            </a:extLst>
          </p:cNvPr>
          <p:cNvGrpSpPr/>
          <p:nvPr/>
        </p:nvGrpSpPr>
        <p:grpSpPr>
          <a:xfrm>
            <a:off x="-6906914" y="-55041"/>
            <a:ext cx="6074835" cy="5240599"/>
            <a:chOff x="-764698" y="-55041"/>
            <a:chExt cx="6074835" cy="5240599"/>
          </a:xfrm>
        </p:grpSpPr>
        <p:sp>
          <p:nvSpPr>
            <p:cNvPr id="73" name="Google Shape;128;p7">
              <a:extLst>
                <a:ext uri="{FF2B5EF4-FFF2-40B4-BE49-F238E27FC236}">
                  <a16:creationId xmlns:a16="http://schemas.microsoft.com/office/drawing/2014/main" id="{4D07E709-5260-7D90-22DE-4B7B8F4DA0F7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7">
              <a:extLst>
                <a:ext uri="{FF2B5EF4-FFF2-40B4-BE49-F238E27FC236}">
                  <a16:creationId xmlns:a16="http://schemas.microsoft.com/office/drawing/2014/main" id="{B637185D-4842-F225-4F14-C8D896F656E3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7">
              <a:extLst>
                <a:ext uri="{FF2B5EF4-FFF2-40B4-BE49-F238E27FC236}">
                  <a16:creationId xmlns:a16="http://schemas.microsoft.com/office/drawing/2014/main" id="{DE63E850-CDE5-1AD8-5020-8B93152F7D9D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2;p7">
              <a:extLst>
                <a:ext uri="{FF2B5EF4-FFF2-40B4-BE49-F238E27FC236}">
                  <a16:creationId xmlns:a16="http://schemas.microsoft.com/office/drawing/2014/main" id="{77633B06-8330-7A6F-7DED-920AF2B20C56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5;p7">
              <a:extLst>
                <a:ext uri="{FF2B5EF4-FFF2-40B4-BE49-F238E27FC236}">
                  <a16:creationId xmlns:a16="http://schemas.microsoft.com/office/drawing/2014/main" id="{367B7204-2325-BC7A-9AFE-EB214CE6DB23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;p7">
              <a:extLst>
                <a:ext uri="{FF2B5EF4-FFF2-40B4-BE49-F238E27FC236}">
                  <a16:creationId xmlns:a16="http://schemas.microsoft.com/office/drawing/2014/main" id="{ECFCAA5C-024A-7D99-8B10-45FD738ACDCF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" name="Google Shape;1876;p42">
            <a:extLst>
              <a:ext uri="{FF2B5EF4-FFF2-40B4-BE49-F238E27FC236}">
                <a16:creationId xmlns:a16="http://schemas.microsoft.com/office/drawing/2014/main" id="{3152E498-6A73-9CDB-6203-D295CEA202D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347024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0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21;p6">
            <a:extLst>
              <a:ext uri="{FF2B5EF4-FFF2-40B4-BE49-F238E27FC236}">
                <a16:creationId xmlns:a16="http://schemas.microsoft.com/office/drawing/2014/main" id="{02A10BF7-1814-A944-1401-52D80326EEE2}"/>
              </a:ext>
            </a:extLst>
          </p:cNvPr>
          <p:cNvGrpSpPr/>
          <p:nvPr/>
        </p:nvGrpSpPr>
        <p:grpSpPr>
          <a:xfrm>
            <a:off x="9281319" y="-349974"/>
            <a:ext cx="2501000" cy="1597424"/>
            <a:chOff x="6920084" y="-349974"/>
            <a:chExt cx="2501000" cy="1597424"/>
          </a:xfrm>
        </p:grpSpPr>
        <p:sp>
          <p:nvSpPr>
            <p:cNvPr id="16" name="Google Shape;122;p6">
              <a:extLst>
                <a:ext uri="{FF2B5EF4-FFF2-40B4-BE49-F238E27FC236}">
                  <a16:creationId xmlns:a16="http://schemas.microsoft.com/office/drawing/2014/main" id="{2E944113-3D6C-22C2-C7F9-3F138846B7AE}"/>
                </a:ext>
              </a:extLst>
            </p:cNvPr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123;p6">
              <a:extLst>
                <a:ext uri="{FF2B5EF4-FFF2-40B4-BE49-F238E27FC236}">
                  <a16:creationId xmlns:a16="http://schemas.microsoft.com/office/drawing/2014/main" id="{BB11EACB-B102-AB84-9536-47C54B99217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16;p6">
            <a:extLst>
              <a:ext uri="{FF2B5EF4-FFF2-40B4-BE49-F238E27FC236}">
                <a16:creationId xmlns:a16="http://schemas.microsoft.com/office/drawing/2014/main" id="{A928825A-EE66-762C-E314-9F7C365AFAF1}"/>
              </a:ext>
            </a:extLst>
          </p:cNvPr>
          <p:cNvGrpSpPr/>
          <p:nvPr/>
        </p:nvGrpSpPr>
        <p:grpSpPr>
          <a:xfrm>
            <a:off x="-5451500" y="2635223"/>
            <a:ext cx="4507248" cy="2851719"/>
            <a:chOff x="-65294" y="2635223"/>
            <a:chExt cx="4507248" cy="2851719"/>
          </a:xfrm>
        </p:grpSpPr>
        <p:sp>
          <p:nvSpPr>
            <p:cNvPr id="19" name="Google Shape;117;p6">
              <a:extLst>
                <a:ext uri="{FF2B5EF4-FFF2-40B4-BE49-F238E27FC236}">
                  <a16:creationId xmlns:a16="http://schemas.microsoft.com/office/drawing/2014/main" id="{F0A60584-685B-0FC8-8165-0F7725B24383}"/>
                </a:ext>
              </a:extLst>
            </p:cNvPr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;p6">
              <a:extLst>
                <a:ext uri="{FF2B5EF4-FFF2-40B4-BE49-F238E27FC236}">
                  <a16:creationId xmlns:a16="http://schemas.microsoft.com/office/drawing/2014/main" id="{282C34DF-9CEC-08F7-AF64-D525E1F92E95}"/>
                </a:ext>
              </a:extLst>
            </p:cNvPr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119;p6">
              <a:extLst>
                <a:ext uri="{FF2B5EF4-FFF2-40B4-BE49-F238E27FC236}">
                  <a16:creationId xmlns:a16="http://schemas.microsoft.com/office/drawing/2014/main" id="{05C1127D-C68B-DF27-73A5-2D27ECE78E2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20;p6">
              <a:extLst>
                <a:ext uri="{FF2B5EF4-FFF2-40B4-BE49-F238E27FC236}">
                  <a16:creationId xmlns:a16="http://schemas.microsoft.com/office/drawing/2014/main" id="{EC38F709-771F-80A3-73CF-2898AB63CD4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3212C647-97C1-66E0-ABC8-D2DAF7CD5A2A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3" name="Google Shape;131;p7">
              <a:extLst>
                <a:ext uri="{FF2B5EF4-FFF2-40B4-BE49-F238E27FC236}">
                  <a16:creationId xmlns:a16="http://schemas.microsoft.com/office/drawing/2014/main" id="{4911B6D5-74B4-E589-6A1C-C016B424F8DE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;p7">
              <a:extLst>
                <a:ext uri="{FF2B5EF4-FFF2-40B4-BE49-F238E27FC236}">
                  <a16:creationId xmlns:a16="http://schemas.microsoft.com/office/drawing/2014/main" id="{0EC3F960-C3AB-9613-3E21-D8B58AB5221A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;p7">
              <a:extLst>
                <a:ext uri="{FF2B5EF4-FFF2-40B4-BE49-F238E27FC236}">
                  <a16:creationId xmlns:a16="http://schemas.microsoft.com/office/drawing/2014/main" id="{C3FB4BB3-A54A-3064-BCE8-9D5B61EA4331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F8F9EFFF-4615-A1E8-9ADC-126E6ECA7417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9" name="Google Shape;128;p7">
              <a:extLst>
                <a:ext uri="{FF2B5EF4-FFF2-40B4-BE49-F238E27FC236}">
                  <a16:creationId xmlns:a16="http://schemas.microsoft.com/office/drawing/2014/main" id="{BAA9F045-705F-6A4E-5D1A-2F3CE47517C6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;p7">
              <a:extLst>
                <a:ext uri="{FF2B5EF4-FFF2-40B4-BE49-F238E27FC236}">
                  <a16:creationId xmlns:a16="http://schemas.microsoft.com/office/drawing/2014/main" id="{D1B08398-8C72-5C4D-49A4-272A2F185310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;p7">
              <a:extLst>
                <a:ext uri="{FF2B5EF4-FFF2-40B4-BE49-F238E27FC236}">
                  <a16:creationId xmlns:a16="http://schemas.microsoft.com/office/drawing/2014/main" id="{71D02E6B-5FEB-642E-93D3-7F334F453AC2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;p7">
              <a:extLst>
                <a:ext uri="{FF2B5EF4-FFF2-40B4-BE49-F238E27FC236}">
                  <a16:creationId xmlns:a16="http://schemas.microsoft.com/office/drawing/2014/main" id="{D744FE45-E05F-0301-489F-7DA1F573844C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;p7">
              <a:extLst>
                <a:ext uri="{FF2B5EF4-FFF2-40B4-BE49-F238E27FC236}">
                  <a16:creationId xmlns:a16="http://schemas.microsoft.com/office/drawing/2014/main" id="{91E6E738-2048-0EFB-B858-1DD4F377DB14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;p7">
              <a:extLst>
                <a:ext uri="{FF2B5EF4-FFF2-40B4-BE49-F238E27FC236}">
                  <a16:creationId xmlns:a16="http://schemas.microsoft.com/office/drawing/2014/main" id="{ADB1091A-CDFB-3376-B99E-AA27548FF2B0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6" name="Google Shape;187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0480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F71AABF3-C1EF-D7A8-D614-E2DD830516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97" t="3374" b="1667"/>
          <a:stretch>
            <a:fillRect/>
          </a:stretch>
        </p:blipFill>
        <p:spPr>
          <a:xfrm>
            <a:off x="1539240" y="1563726"/>
            <a:ext cx="7536175" cy="2913224"/>
          </a:xfrm>
          <a:prstGeom prst="rect">
            <a:avLst/>
          </a:prstGeom>
          <a:ln w="38100"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A4AABA2-F450-AFC7-9CF4-37AF396C7BBA}"/>
              </a:ext>
            </a:extLst>
          </p:cNvPr>
          <p:cNvSpPr txBox="1"/>
          <p:nvPr/>
        </p:nvSpPr>
        <p:spPr>
          <a:xfrm>
            <a:off x="2078185" y="856452"/>
            <a:ext cx="18621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Actualizar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77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E3E2192-FBAE-FBE2-1423-3FCEC2B173FA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3" name="Google Shape;131;p7">
              <a:extLst>
                <a:ext uri="{FF2B5EF4-FFF2-40B4-BE49-F238E27FC236}">
                  <a16:creationId xmlns:a16="http://schemas.microsoft.com/office/drawing/2014/main" id="{DC457C88-27DB-1525-68CE-1437639ECBBF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;p7">
              <a:extLst>
                <a:ext uri="{FF2B5EF4-FFF2-40B4-BE49-F238E27FC236}">
                  <a16:creationId xmlns:a16="http://schemas.microsoft.com/office/drawing/2014/main" id="{5CA8792B-198B-50E0-4960-CD55BD87E7A9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;p7">
              <a:extLst>
                <a:ext uri="{FF2B5EF4-FFF2-40B4-BE49-F238E27FC236}">
                  <a16:creationId xmlns:a16="http://schemas.microsoft.com/office/drawing/2014/main" id="{4D156C7A-FB68-8967-9455-00A000A31CAE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FEA1A17-2226-81D2-8213-B0CCE5491D2E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9" name="Google Shape;128;p7">
              <a:extLst>
                <a:ext uri="{FF2B5EF4-FFF2-40B4-BE49-F238E27FC236}">
                  <a16:creationId xmlns:a16="http://schemas.microsoft.com/office/drawing/2014/main" id="{2DBAD279-2B69-46D7-8F0D-69A84B556C81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;p7">
              <a:extLst>
                <a:ext uri="{FF2B5EF4-FFF2-40B4-BE49-F238E27FC236}">
                  <a16:creationId xmlns:a16="http://schemas.microsoft.com/office/drawing/2014/main" id="{E3768A07-F34B-65D6-875E-DAF30E02BAC1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;p7">
              <a:extLst>
                <a:ext uri="{FF2B5EF4-FFF2-40B4-BE49-F238E27FC236}">
                  <a16:creationId xmlns:a16="http://schemas.microsoft.com/office/drawing/2014/main" id="{8D790D3E-A171-77C7-51E8-B00977FEEEB0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;p7">
              <a:extLst>
                <a:ext uri="{FF2B5EF4-FFF2-40B4-BE49-F238E27FC236}">
                  <a16:creationId xmlns:a16="http://schemas.microsoft.com/office/drawing/2014/main" id="{EBE6E9CA-F644-2635-F10B-A51CFFCA0368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;p7">
              <a:extLst>
                <a:ext uri="{FF2B5EF4-FFF2-40B4-BE49-F238E27FC236}">
                  <a16:creationId xmlns:a16="http://schemas.microsoft.com/office/drawing/2014/main" id="{37744285-3A1B-1005-C4AF-ACDA85001C23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;p7">
              <a:extLst>
                <a:ext uri="{FF2B5EF4-FFF2-40B4-BE49-F238E27FC236}">
                  <a16:creationId xmlns:a16="http://schemas.microsoft.com/office/drawing/2014/main" id="{3A040ACE-8D5C-81F5-5C18-F5D687BE701A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1876;p42">
            <a:extLst>
              <a:ext uri="{FF2B5EF4-FFF2-40B4-BE49-F238E27FC236}">
                <a16:creationId xmlns:a16="http://schemas.microsoft.com/office/drawing/2014/main" id="{77E3DB65-0ACF-B809-2215-3D104D217B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480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B8D06C71-1166-2C21-65FC-D3601D33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8" t="3889"/>
          <a:stretch>
            <a:fillRect/>
          </a:stretch>
        </p:blipFill>
        <p:spPr>
          <a:xfrm>
            <a:off x="538479" y="1594151"/>
            <a:ext cx="8473295" cy="23866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AD72FE-5924-AAF9-30C1-EFE5A2E46960}"/>
              </a:ext>
            </a:extLst>
          </p:cNvPr>
          <p:cNvSpPr txBox="1"/>
          <p:nvPr/>
        </p:nvSpPr>
        <p:spPr>
          <a:xfrm>
            <a:off x="1849840" y="973917"/>
            <a:ext cx="14129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Eliminar</a:t>
            </a:r>
          </a:p>
        </p:txBody>
      </p:sp>
      <p:grpSp>
        <p:nvGrpSpPr>
          <p:cNvPr id="16" name="Google Shape;884;p18">
            <a:extLst>
              <a:ext uri="{FF2B5EF4-FFF2-40B4-BE49-F238E27FC236}">
                <a16:creationId xmlns:a16="http://schemas.microsoft.com/office/drawing/2014/main" id="{C4D0811C-98BD-3ACB-191A-4F44F84C9556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17" name="Google Shape;885;p18">
              <a:extLst>
                <a:ext uri="{FF2B5EF4-FFF2-40B4-BE49-F238E27FC236}">
                  <a16:creationId xmlns:a16="http://schemas.microsoft.com/office/drawing/2014/main" id="{9393F623-5354-E74C-CABD-F857B71FADDF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;p18">
              <a:extLst>
                <a:ext uri="{FF2B5EF4-FFF2-40B4-BE49-F238E27FC236}">
                  <a16:creationId xmlns:a16="http://schemas.microsoft.com/office/drawing/2014/main" id="{288E7D65-1F11-FF15-1CCC-A60D8604D553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887;p18">
              <a:extLst>
                <a:ext uri="{FF2B5EF4-FFF2-40B4-BE49-F238E27FC236}">
                  <a16:creationId xmlns:a16="http://schemas.microsoft.com/office/drawing/2014/main" id="{F57CDAAF-3E82-AE7A-A382-5E8B35D461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881;p18">
            <a:extLst>
              <a:ext uri="{FF2B5EF4-FFF2-40B4-BE49-F238E27FC236}">
                <a16:creationId xmlns:a16="http://schemas.microsoft.com/office/drawing/2014/main" id="{BC22665F-4FDC-0067-3D3C-D5EB6D09654B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21" name="Google Shape;882;p18">
              <a:extLst>
                <a:ext uri="{FF2B5EF4-FFF2-40B4-BE49-F238E27FC236}">
                  <a16:creationId xmlns:a16="http://schemas.microsoft.com/office/drawing/2014/main" id="{6237D139-B754-A4A4-7210-7C96E4866628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883;p18">
              <a:extLst>
                <a:ext uri="{FF2B5EF4-FFF2-40B4-BE49-F238E27FC236}">
                  <a16:creationId xmlns:a16="http://schemas.microsoft.com/office/drawing/2014/main" id="{90000815-CFF4-0429-0580-5BAC5DFDA6B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16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02686C87-3511-9FBB-2795-A247C6347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7DE08C95-49E1-3FD9-12D1-C0FBE43225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04950" y="1775461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4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53B75EB0-836B-1A4E-E849-F9F48F0956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2050" y="2406835"/>
            <a:ext cx="7299900" cy="961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Compatibilidad del sistema</a:t>
            </a:r>
            <a:br>
              <a:rPr lang="en" dirty="0"/>
            </a:br>
            <a:r>
              <a:rPr lang="en" dirty="0"/>
              <a:t>operativo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ED3C626-8CBC-127E-49D6-CF1E6A02F653}"/>
              </a:ext>
            </a:extLst>
          </p:cNvPr>
          <p:cNvGrpSpPr/>
          <p:nvPr/>
        </p:nvGrpSpPr>
        <p:grpSpPr>
          <a:xfrm>
            <a:off x="-4099116" y="-55044"/>
            <a:ext cx="3958471" cy="1281175"/>
            <a:chOff x="2068004" y="-55044"/>
            <a:chExt cx="3958471" cy="1281175"/>
          </a:xfrm>
        </p:grpSpPr>
        <p:sp>
          <p:nvSpPr>
            <p:cNvPr id="3" name="Google Shape;131;p7">
              <a:extLst>
                <a:ext uri="{FF2B5EF4-FFF2-40B4-BE49-F238E27FC236}">
                  <a16:creationId xmlns:a16="http://schemas.microsoft.com/office/drawing/2014/main" id="{8271DF53-9DF8-B35A-C0EF-64527D0D382E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;p7">
              <a:extLst>
                <a:ext uri="{FF2B5EF4-FFF2-40B4-BE49-F238E27FC236}">
                  <a16:creationId xmlns:a16="http://schemas.microsoft.com/office/drawing/2014/main" id="{09D73F10-2F38-7B6E-AAC4-1477C927C7DC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;p7">
              <a:extLst>
                <a:ext uri="{FF2B5EF4-FFF2-40B4-BE49-F238E27FC236}">
                  <a16:creationId xmlns:a16="http://schemas.microsoft.com/office/drawing/2014/main" id="{08D0F136-4ABE-A4F1-22FA-CEFDAA06E0D7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FD1FE35-488E-EAA4-3E4F-0F0BE4020DD3}"/>
              </a:ext>
            </a:extLst>
          </p:cNvPr>
          <p:cNvGrpSpPr/>
          <p:nvPr/>
        </p:nvGrpSpPr>
        <p:grpSpPr>
          <a:xfrm>
            <a:off x="-6931818" y="-55041"/>
            <a:ext cx="6074835" cy="5240599"/>
            <a:chOff x="-764698" y="-55041"/>
            <a:chExt cx="6074835" cy="5240599"/>
          </a:xfrm>
        </p:grpSpPr>
        <p:sp>
          <p:nvSpPr>
            <p:cNvPr id="7" name="Google Shape;128;p7">
              <a:extLst>
                <a:ext uri="{FF2B5EF4-FFF2-40B4-BE49-F238E27FC236}">
                  <a16:creationId xmlns:a16="http://schemas.microsoft.com/office/drawing/2014/main" id="{11CEA4C5-6147-4FA9-6F4F-A354B91E7370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;p7">
              <a:extLst>
                <a:ext uri="{FF2B5EF4-FFF2-40B4-BE49-F238E27FC236}">
                  <a16:creationId xmlns:a16="http://schemas.microsoft.com/office/drawing/2014/main" id="{D19730B2-B171-0361-769A-0778F1613988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;p7">
              <a:extLst>
                <a:ext uri="{FF2B5EF4-FFF2-40B4-BE49-F238E27FC236}">
                  <a16:creationId xmlns:a16="http://schemas.microsoft.com/office/drawing/2014/main" id="{DA1F5ADB-CF9C-D417-6311-6AEACE517B6E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;p7">
              <a:extLst>
                <a:ext uri="{FF2B5EF4-FFF2-40B4-BE49-F238E27FC236}">
                  <a16:creationId xmlns:a16="http://schemas.microsoft.com/office/drawing/2014/main" id="{25E10AAC-E9CF-90CD-BE20-2272C253FE06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;p7">
              <a:extLst>
                <a:ext uri="{FF2B5EF4-FFF2-40B4-BE49-F238E27FC236}">
                  <a16:creationId xmlns:a16="http://schemas.microsoft.com/office/drawing/2014/main" id="{D5559549-2327-09FD-5524-80B16853D8F4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;p7">
              <a:extLst>
                <a:ext uri="{FF2B5EF4-FFF2-40B4-BE49-F238E27FC236}">
                  <a16:creationId xmlns:a16="http://schemas.microsoft.com/office/drawing/2014/main" id="{E1E4A264-7CB2-63D5-1D20-EA8F7BAC7CF3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876;p42">
            <a:extLst>
              <a:ext uri="{FF2B5EF4-FFF2-40B4-BE49-F238E27FC236}">
                <a16:creationId xmlns:a16="http://schemas.microsoft.com/office/drawing/2014/main" id="{E4860A0E-D884-B241-34D3-691F97DF7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192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884;p18">
            <a:extLst>
              <a:ext uri="{FF2B5EF4-FFF2-40B4-BE49-F238E27FC236}">
                <a16:creationId xmlns:a16="http://schemas.microsoft.com/office/drawing/2014/main" id="{FE9F8415-4EE6-47E0-69BB-DECC4C46BD7E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5" name="Google Shape;885;p18">
              <a:extLst>
                <a:ext uri="{FF2B5EF4-FFF2-40B4-BE49-F238E27FC236}">
                  <a16:creationId xmlns:a16="http://schemas.microsoft.com/office/drawing/2014/main" id="{BF135CCD-73D6-6C5B-0FE3-28E2E7C7045D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;p18">
              <a:extLst>
                <a:ext uri="{FF2B5EF4-FFF2-40B4-BE49-F238E27FC236}">
                  <a16:creationId xmlns:a16="http://schemas.microsoft.com/office/drawing/2014/main" id="{29000B44-E820-43B4-3EAD-02EC9640255A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887;p18">
              <a:extLst>
                <a:ext uri="{FF2B5EF4-FFF2-40B4-BE49-F238E27FC236}">
                  <a16:creationId xmlns:a16="http://schemas.microsoft.com/office/drawing/2014/main" id="{8FAA934E-2170-EBBB-5A48-CEF654A57E5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881;p18">
            <a:extLst>
              <a:ext uri="{FF2B5EF4-FFF2-40B4-BE49-F238E27FC236}">
                <a16:creationId xmlns:a16="http://schemas.microsoft.com/office/drawing/2014/main" id="{5560974F-D7D6-40A0-A31C-62E4ABDB0987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9" name="Google Shape;882;p18">
              <a:extLst>
                <a:ext uri="{FF2B5EF4-FFF2-40B4-BE49-F238E27FC236}">
                  <a16:creationId xmlns:a16="http://schemas.microsoft.com/office/drawing/2014/main" id="{37BC02B3-CDCA-36E5-9927-8FB4AE86E502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883;p18">
              <a:extLst>
                <a:ext uri="{FF2B5EF4-FFF2-40B4-BE49-F238E27FC236}">
                  <a16:creationId xmlns:a16="http://schemas.microsoft.com/office/drawing/2014/main" id="{14B647BA-2E50-42A4-FF4D-098BC9F9C3D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A3DA6164-DB87-A432-AEAC-5DEADBE8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0377" y="-1814101"/>
            <a:ext cx="1459949" cy="12881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B4A76D0B-0F83-F28E-77CD-FBD817C87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66438" y="-1697224"/>
            <a:ext cx="1459949" cy="14599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1923FB66-5382-B933-4F7D-5AFB22CB7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356" y="5316163"/>
            <a:ext cx="2290114" cy="12881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ABBDE423-1957-93A8-1B07-50294A8E6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70357" y="5389948"/>
            <a:ext cx="2290114" cy="128818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656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B8CA3538-AEB1-7373-1B1E-2D9A5794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5" y="135925"/>
            <a:ext cx="1459949" cy="12881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4759654F-A16A-B293-406D-467F4743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84041" y="-35835"/>
            <a:ext cx="1459949" cy="14599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86030569-BF31-9A77-3825-5DA150FB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76" y="3855311"/>
            <a:ext cx="2290114" cy="12881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826E7D34-E857-9606-7783-04ADB4C1D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34" y="3620530"/>
            <a:ext cx="2290114" cy="12881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E28F839E-C108-6B67-80F0-9FF20EC20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239" y="1792507"/>
            <a:ext cx="4063520" cy="160791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oogle Shape;884;p18">
            <a:extLst>
              <a:ext uri="{FF2B5EF4-FFF2-40B4-BE49-F238E27FC236}">
                <a16:creationId xmlns:a16="http://schemas.microsoft.com/office/drawing/2014/main" id="{CF54D27E-BD4F-611D-08E7-0D8BD55914B1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8" name="Google Shape;885;p18">
              <a:extLst>
                <a:ext uri="{FF2B5EF4-FFF2-40B4-BE49-F238E27FC236}">
                  <a16:creationId xmlns:a16="http://schemas.microsoft.com/office/drawing/2014/main" id="{15206BA7-2988-C1E6-073A-831F558CE709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6;p18">
              <a:extLst>
                <a:ext uri="{FF2B5EF4-FFF2-40B4-BE49-F238E27FC236}">
                  <a16:creationId xmlns:a16="http://schemas.microsoft.com/office/drawing/2014/main" id="{00839C7A-3783-173E-1D69-55317706E0F5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887;p18">
              <a:extLst>
                <a:ext uri="{FF2B5EF4-FFF2-40B4-BE49-F238E27FC236}">
                  <a16:creationId xmlns:a16="http://schemas.microsoft.com/office/drawing/2014/main" id="{5CBE0745-CB35-DC7C-7DD3-0770EE329F6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881;p18">
            <a:extLst>
              <a:ext uri="{FF2B5EF4-FFF2-40B4-BE49-F238E27FC236}">
                <a16:creationId xmlns:a16="http://schemas.microsoft.com/office/drawing/2014/main" id="{6E6DE91B-7AE6-F31D-F6AA-2BBDFFEDFBEC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2" name="Google Shape;882;p18">
              <a:extLst>
                <a:ext uri="{FF2B5EF4-FFF2-40B4-BE49-F238E27FC236}">
                  <a16:creationId xmlns:a16="http://schemas.microsoft.com/office/drawing/2014/main" id="{69D96F76-EE55-0B91-54D8-86ACBC7C5B18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883;p18">
              <a:extLst>
                <a:ext uri="{FF2B5EF4-FFF2-40B4-BE49-F238E27FC236}">
                  <a16:creationId xmlns:a16="http://schemas.microsoft.com/office/drawing/2014/main" id="{64A0AC72-EA30-C47B-8DC7-48363A24D24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474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3022E8A8-EF51-61D6-763B-8D4FD628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635CA9A-BD8F-769A-F798-ED2DCC47E24C}"/>
              </a:ext>
            </a:extLst>
          </p:cNvPr>
          <p:cNvSpPr/>
          <p:nvPr/>
        </p:nvSpPr>
        <p:spPr>
          <a:xfrm>
            <a:off x="9198821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8F5441D3-E75C-ED8C-3924-BBE4339B769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04950" y="1775461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5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6050A0F0-489F-4205-A42D-7AB9DEEA1C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2050" y="2406835"/>
            <a:ext cx="7299900" cy="961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dirty="0"/>
              <a:t>Soporte de lenguaje de programación</a:t>
            </a:r>
          </a:p>
        </p:txBody>
      </p:sp>
      <p:grpSp>
        <p:nvGrpSpPr>
          <p:cNvPr id="2" name="Google Shape;884;p18">
            <a:extLst>
              <a:ext uri="{FF2B5EF4-FFF2-40B4-BE49-F238E27FC236}">
                <a16:creationId xmlns:a16="http://schemas.microsoft.com/office/drawing/2014/main" id="{EAF9A4E5-3756-2798-D5E8-2663CAB353CA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3" name="Google Shape;885;p18">
              <a:extLst>
                <a:ext uri="{FF2B5EF4-FFF2-40B4-BE49-F238E27FC236}">
                  <a16:creationId xmlns:a16="http://schemas.microsoft.com/office/drawing/2014/main" id="{F5E16F42-00E2-83F8-A59E-CB20B4E30BB2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6;p18">
              <a:extLst>
                <a:ext uri="{FF2B5EF4-FFF2-40B4-BE49-F238E27FC236}">
                  <a16:creationId xmlns:a16="http://schemas.microsoft.com/office/drawing/2014/main" id="{E46CE176-A205-F6A4-3644-2F421492E72F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887;p18">
              <a:extLst>
                <a:ext uri="{FF2B5EF4-FFF2-40B4-BE49-F238E27FC236}">
                  <a16:creationId xmlns:a16="http://schemas.microsoft.com/office/drawing/2014/main" id="{BD214155-C972-3D71-3B70-4F46630303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881;p18">
            <a:extLst>
              <a:ext uri="{FF2B5EF4-FFF2-40B4-BE49-F238E27FC236}">
                <a16:creationId xmlns:a16="http://schemas.microsoft.com/office/drawing/2014/main" id="{7ACA3B82-313B-06F5-DCA4-41DDEB7346D6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7" name="Google Shape;882;p18">
              <a:extLst>
                <a:ext uri="{FF2B5EF4-FFF2-40B4-BE49-F238E27FC236}">
                  <a16:creationId xmlns:a16="http://schemas.microsoft.com/office/drawing/2014/main" id="{51CD07EE-2593-5175-B260-3084BCBE91C5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883;p18">
              <a:extLst>
                <a:ext uri="{FF2B5EF4-FFF2-40B4-BE49-F238E27FC236}">
                  <a16:creationId xmlns:a16="http://schemas.microsoft.com/office/drawing/2014/main" id="{674FEA60-6877-0F55-C58D-9B580335526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873;p17">
            <a:extLst>
              <a:ext uri="{FF2B5EF4-FFF2-40B4-BE49-F238E27FC236}">
                <a16:creationId xmlns:a16="http://schemas.microsoft.com/office/drawing/2014/main" id="{FAB819F8-601D-8AA5-9FFD-EA27F0288261}"/>
              </a:ext>
            </a:extLst>
          </p:cNvPr>
          <p:cNvGrpSpPr/>
          <p:nvPr/>
        </p:nvGrpSpPr>
        <p:grpSpPr>
          <a:xfrm>
            <a:off x="-1028710" y="5199873"/>
            <a:ext cx="2711159" cy="1972460"/>
            <a:chOff x="-1028710" y="3387325"/>
            <a:chExt cx="2711159" cy="1972460"/>
          </a:xfrm>
        </p:grpSpPr>
        <p:sp>
          <p:nvSpPr>
            <p:cNvPr id="11" name="Google Shape;874;p17">
              <a:extLst>
                <a:ext uri="{FF2B5EF4-FFF2-40B4-BE49-F238E27FC236}">
                  <a16:creationId xmlns:a16="http://schemas.microsoft.com/office/drawing/2014/main" id="{B34327A2-8EA2-59A9-95A2-A1052149B770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5;p17">
              <a:extLst>
                <a:ext uri="{FF2B5EF4-FFF2-40B4-BE49-F238E27FC236}">
                  <a16:creationId xmlns:a16="http://schemas.microsoft.com/office/drawing/2014/main" id="{8A4EC200-1EA5-BDB2-2881-54923CADC4E8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876;p17">
              <a:extLst>
                <a:ext uri="{FF2B5EF4-FFF2-40B4-BE49-F238E27FC236}">
                  <a16:creationId xmlns:a16="http://schemas.microsoft.com/office/drawing/2014/main" id="{E98A64A4-D3D1-0234-BE2A-E575702439D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867;p17">
            <a:extLst>
              <a:ext uri="{FF2B5EF4-FFF2-40B4-BE49-F238E27FC236}">
                <a16:creationId xmlns:a16="http://schemas.microsoft.com/office/drawing/2014/main" id="{EB1EE5D3-E827-1707-1097-F534A6A59D6B}"/>
              </a:ext>
            </a:extLst>
          </p:cNvPr>
          <p:cNvGrpSpPr/>
          <p:nvPr/>
        </p:nvGrpSpPr>
        <p:grpSpPr>
          <a:xfrm>
            <a:off x="6529813" y="6535565"/>
            <a:ext cx="3264035" cy="1583051"/>
            <a:chOff x="6529813" y="3757661"/>
            <a:chExt cx="3264035" cy="1583051"/>
          </a:xfrm>
        </p:grpSpPr>
        <p:sp>
          <p:nvSpPr>
            <p:cNvPr id="15" name="Google Shape;868;p17">
              <a:extLst>
                <a:ext uri="{FF2B5EF4-FFF2-40B4-BE49-F238E27FC236}">
                  <a16:creationId xmlns:a16="http://schemas.microsoft.com/office/drawing/2014/main" id="{BC78B888-CDBD-578D-9F8D-0581A5E05011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869;p17">
              <a:extLst>
                <a:ext uri="{FF2B5EF4-FFF2-40B4-BE49-F238E27FC236}">
                  <a16:creationId xmlns:a16="http://schemas.microsoft.com/office/drawing/2014/main" id="{C9767DCD-EC50-6E3B-D95A-A91124FC8CBD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7" name="Google Shape;870;p17">
                <a:extLst>
                  <a:ext uri="{FF2B5EF4-FFF2-40B4-BE49-F238E27FC236}">
                    <a16:creationId xmlns:a16="http://schemas.microsoft.com/office/drawing/2014/main" id="{62C32B78-5A99-18E1-0CEB-68EB83FA868F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71;p17">
                <a:extLst>
                  <a:ext uri="{FF2B5EF4-FFF2-40B4-BE49-F238E27FC236}">
                    <a16:creationId xmlns:a16="http://schemas.microsoft.com/office/drawing/2014/main" id="{5643E9C2-C87C-20EC-21CC-1C31E9CFDDAD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Google Shape;872;p17">
            <a:extLst>
              <a:ext uri="{FF2B5EF4-FFF2-40B4-BE49-F238E27FC236}">
                <a16:creationId xmlns:a16="http://schemas.microsoft.com/office/drawing/2014/main" id="{7CC6916D-38FB-62C2-1769-4B451F97CB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650" y="-271055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838;p40">
            <a:extLst>
              <a:ext uri="{FF2B5EF4-FFF2-40B4-BE49-F238E27FC236}">
                <a16:creationId xmlns:a16="http://schemas.microsoft.com/office/drawing/2014/main" id="{7D6FDE71-17F0-761C-FDC4-77143A1B9E3F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iOS</a:t>
            </a:r>
          </a:p>
        </p:txBody>
      </p:sp>
    </p:spTree>
    <p:extLst>
      <p:ext uri="{BB962C8B-B14F-4D97-AF65-F5344CB8AC3E}">
        <p14:creationId xmlns:p14="http://schemas.microsoft.com/office/powerpoint/2010/main" val="256220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F19BDB13-56C4-1A14-849A-E51C3B77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C0481-D968-33FF-562C-51FE69FB5F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D3C97B93-1D66-93FB-42A2-35A040657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 iOS</a:t>
            </a:r>
            <a:endParaRPr dirty="0"/>
          </a:p>
        </p:txBody>
      </p:sp>
      <p:sp>
        <p:nvSpPr>
          <p:cNvPr id="1850" name="Google Shape;1850;p40">
            <a:extLst>
              <a:ext uri="{FF2B5EF4-FFF2-40B4-BE49-F238E27FC236}">
                <a16:creationId xmlns:a16="http://schemas.microsoft.com/office/drawing/2014/main" id="{F2A751A6-53B2-A13B-1770-F8B38A263C2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679255" y="3403281"/>
            <a:ext cx="178548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Objective-C</a:t>
            </a:r>
            <a:endParaRPr sz="2000" dirty="0"/>
          </a:p>
        </p:txBody>
      </p:sp>
      <p:sp>
        <p:nvSpPr>
          <p:cNvPr id="1851" name="Google Shape;1851;p40">
            <a:extLst>
              <a:ext uri="{FF2B5EF4-FFF2-40B4-BE49-F238E27FC236}">
                <a16:creationId xmlns:a16="http://schemas.microsoft.com/office/drawing/2014/main" id="{1CED7329-C699-09B0-0DFC-D529C1D624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0130" y="340328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Swift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D69680-6796-2187-0413-8FCBF7C3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4" y="1830660"/>
            <a:ext cx="1411613" cy="14116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80643D8-1AFD-F09D-D3FF-58D6F49D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558" y="1836025"/>
            <a:ext cx="1400883" cy="1400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Google Shape;1852;p40">
            <a:extLst>
              <a:ext uri="{FF2B5EF4-FFF2-40B4-BE49-F238E27FC236}">
                <a16:creationId xmlns:a16="http://schemas.microsoft.com/office/drawing/2014/main" id="{C22CD0CA-CD2A-68CD-A251-5F205C1DE2BA}"/>
              </a:ext>
            </a:extLst>
          </p:cNvPr>
          <p:cNvSpPr txBox="1">
            <a:spLocks/>
          </p:cNvSpPr>
          <p:nvPr/>
        </p:nvSpPr>
        <p:spPr>
          <a:xfrm>
            <a:off x="6498070" y="3403281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 err="1"/>
              <a:t>SwiftUI</a:t>
            </a:r>
            <a:endParaRPr lang="es-MX" sz="20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92BF47B-BF43-AC8E-7FB6-1C54A5E8B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070" y="1713566"/>
            <a:ext cx="1645800" cy="1645800"/>
          </a:xfrm>
          <a:prstGeom prst="rect">
            <a:avLst/>
          </a:prstGeom>
        </p:spPr>
      </p:pic>
      <p:grpSp>
        <p:nvGrpSpPr>
          <p:cNvPr id="2" name="Google Shape;873;p17">
            <a:extLst>
              <a:ext uri="{FF2B5EF4-FFF2-40B4-BE49-F238E27FC236}">
                <a16:creationId xmlns:a16="http://schemas.microsoft.com/office/drawing/2014/main" id="{DA1325A8-A41E-2AC3-4033-B2C29AA6652F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3" name="Google Shape;874;p17">
              <a:extLst>
                <a:ext uri="{FF2B5EF4-FFF2-40B4-BE49-F238E27FC236}">
                  <a16:creationId xmlns:a16="http://schemas.microsoft.com/office/drawing/2014/main" id="{04FE3637-E4A3-F0A0-0102-FB721282010B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75;p17">
              <a:extLst>
                <a:ext uri="{FF2B5EF4-FFF2-40B4-BE49-F238E27FC236}">
                  <a16:creationId xmlns:a16="http://schemas.microsoft.com/office/drawing/2014/main" id="{1CC1CAE2-8F08-B794-F620-5ED81EBF616C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876;p17">
              <a:extLst>
                <a:ext uri="{FF2B5EF4-FFF2-40B4-BE49-F238E27FC236}">
                  <a16:creationId xmlns:a16="http://schemas.microsoft.com/office/drawing/2014/main" id="{F5D5CF70-B603-53D4-A7D4-C97686E9189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867;p17">
            <a:extLst>
              <a:ext uri="{FF2B5EF4-FFF2-40B4-BE49-F238E27FC236}">
                <a16:creationId xmlns:a16="http://schemas.microsoft.com/office/drawing/2014/main" id="{89BD2F5D-FDD1-AE1F-2580-7A8B33B71805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7" name="Google Shape;868;p17">
              <a:extLst>
                <a:ext uri="{FF2B5EF4-FFF2-40B4-BE49-F238E27FC236}">
                  <a16:creationId xmlns:a16="http://schemas.microsoft.com/office/drawing/2014/main" id="{74E6384A-CB2D-647B-98A8-20316C9790BA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869;p17">
              <a:extLst>
                <a:ext uri="{FF2B5EF4-FFF2-40B4-BE49-F238E27FC236}">
                  <a16:creationId xmlns:a16="http://schemas.microsoft.com/office/drawing/2014/main" id="{25788FEC-C851-D4F3-0AC0-BA6501FE4B14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" name="Google Shape;870;p17">
                <a:extLst>
                  <a:ext uri="{FF2B5EF4-FFF2-40B4-BE49-F238E27FC236}">
                    <a16:creationId xmlns:a16="http://schemas.microsoft.com/office/drawing/2014/main" id="{D9624C2D-182E-4CB8-1331-8277B121547E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71;p17">
                <a:extLst>
                  <a:ext uri="{FF2B5EF4-FFF2-40B4-BE49-F238E27FC236}">
                    <a16:creationId xmlns:a16="http://schemas.microsoft.com/office/drawing/2014/main" id="{C00613D8-CED8-E150-5051-2F0654BE0730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Google Shape;872;p17">
            <a:extLst>
              <a:ext uri="{FF2B5EF4-FFF2-40B4-BE49-F238E27FC236}">
                <a16:creationId xmlns:a16="http://schemas.microsoft.com/office/drawing/2014/main" id="{FE6802C7-BE31-B183-991B-1C919BF95B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884;p18">
            <a:extLst>
              <a:ext uri="{FF2B5EF4-FFF2-40B4-BE49-F238E27FC236}">
                <a16:creationId xmlns:a16="http://schemas.microsoft.com/office/drawing/2014/main" id="{4AAC16FA-510E-0A03-5A7B-78AE34B7ED4B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16" name="Google Shape;885;p18">
              <a:extLst>
                <a:ext uri="{FF2B5EF4-FFF2-40B4-BE49-F238E27FC236}">
                  <a16:creationId xmlns:a16="http://schemas.microsoft.com/office/drawing/2014/main" id="{61099262-338C-FB4B-D9F0-0BDE1BD55EFE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;p18">
              <a:extLst>
                <a:ext uri="{FF2B5EF4-FFF2-40B4-BE49-F238E27FC236}">
                  <a16:creationId xmlns:a16="http://schemas.microsoft.com/office/drawing/2014/main" id="{60F3F4D0-6F98-8FE2-7809-5DF347790E7B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887;p18">
              <a:extLst>
                <a:ext uri="{FF2B5EF4-FFF2-40B4-BE49-F238E27FC236}">
                  <a16:creationId xmlns:a16="http://schemas.microsoft.com/office/drawing/2014/main" id="{8E977E2D-8108-36B4-B718-3133EAAFA2BB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881;p18">
            <a:extLst>
              <a:ext uri="{FF2B5EF4-FFF2-40B4-BE49-F238E27FC236}">
                <a16:creationId xmlns:a16="http://schemas.microsoft.com/office/drawing/2014/main" id="{220523C7-2225-66BB-1E6B-BD4A7B5BEFA7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20" name="Google Shape;882;p18">
              <a:extLst>
                <a:ext uri="{FF2B5EF4-FFF2-40B4-BE49-F238E27FC236}">
                  <a16:creationId xmlns:a16="http://schemas.microsoft.com/office/drawing/2014/main" id="{59401678-58FC-A09C-5D58-6449D2AA0239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883;p18">
              <a:extLst>
                <a:ext uri="{FF2B5EF4-FFF2-40B4-BE49-F238E27FC236}">
                  <a16:creationId xmlns:a16="http://schemas.microsoft.com/office/drawing/2014/main" id="{4471898F-E287-1581-37FC-53F9DCCA48E3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1838;p40">
            <a:extLst>
              <a:ext uri="{FF2B5EF4-FFF2-40B4-BE49-F238E27FC236}">
                <a16:creationId xmlns:a16="http://schemas.microsoft.com/office/drawing/2014/main" id="{F162729B-B840-5C6C-4401-8D8D0AD7D24C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Android</a:t>
            </a:r>
          </a:p>
        </p:txBody>
      </p:sp>
    </p:spTree>
    <p:extLst>
      <p:ext uri="{BB962C8B-B14F-4D97-AF65-F5344CB8AC3E}">
        <p14:creationId xmlns:p14="http://schemas.microsoft.com/office/powerpoint/2010/main" val="99346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0" grpId="0" build="p"/>
      <p:bldP spid="1851" grpId="0" build="p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8AD7BCEA-8DDE-3037-7180-D3584874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5C220BA-86BF-ACB4-FB9D-BF329A3876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AD218CDB-2822-3C3F-F7E7-11B9FE317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 Android</a:t>
            </a:r>
            <a:endParaRPr dirty="0"/>
          </a:p>
        </p:txBody>
      </p:sp>
      <p:sp>
        <p:nvSpPr>
          <p:cNvPr id="1851" name="Google Shape;1851;p40">
            <a:extLst>
              <a:ext uri="{FF2B5EF4-FFF2-40B4-BE49-F238E27FC236}">
                <a16:creationId xmlns:a16="http://schemas.microsoft.com/office/drawing/2014/main" id="{01994B2B-308E-4C27-E087-5E259BA498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86" y="3414012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Kotlin</a:t>
            </a:r>
            <a:endParaRPr sz="2000" dirty="0"/>
          </a:p>
        </p:txBody>
      </p:sp>
      <p:sp>
        <p:nvSpPr>
          <p:cNvPr id="26" name="Google Shape;1852;p40">
            <a:extLst>
              <a:ext uri="{FF2B5EF4-FFF2-40B4-BE49-F238E27FC236}">
                <a16:creationId xmlns:a16="http://schemas.microsoft.com/office/drawing/2014/main" id="{99FBC62B-4EAA-8584-3A07-12B125496B2D}"/>
              </a:ext>
            </a:extLst>
          </p:cNvPr>
          <p:cNvSpPr txBox="1">
            <a:spLocks/>
          </p:cNvSpPr>
          <p:nvPr/>
        </p:nvSpPr>
        <p:spPr>
          <a:xfrm>
            <a:off x="5073116" y="3414012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/>
              <a:t>Java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6C91106-B71B-3CAA-4B90-2E761B2A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2179" y="1836025"/>
            <a:ext cx="1411614" cy="14116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E7B55C-7FA3-E4D9-3F12-F6AA17559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0209" y="1836025"/>
            <a:ext cx="1411614" cy="1411614"/>
          </a:xfrm>
          <a:prstGeom prst="rect">
            <a:avLst/>
          </a:prstGeom>
        </p:spPr>
      </p:pic>
      <p:grpSp>
        <p:nvGrpSpPr>
          <p:cNvPr id="2" name="Google Shape;873;p17">
            <a:extLst>
              <a:ext uri="{FF2B5EF4-FFF2-40B4-BE49-F238E27FC236}">
                <a16:creationId xmlns:a16="http://schemas.microsoft.com/office/drawing/2014/main" id="{F21533A4-06CA-EDD9-323D-F86805578517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4" name="Google Shape;874;p17">
              <a:extLst>
                <a:ext uri="{FF2B5EF4-FFF2-40B4-BE49-F238E27FC236}">
                  <a16:creationId xmlns:a16="http://schemas.microsoft.com/office/drawing/2014/main" id="{F3EB759A-5FCB-D6E9-6671-B6ADE9D54700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5;p17">
              <a:extLst>
                <a:ext uri="{FF2B5EF4-FFF2-40B4-BE49-F238E27FC236}">
                  <a16:creationId xmlns:a16="http://schemas.microsoft.com/office/drawing/2014/main" id="{2AA890A6-475F-5836-56F8-C26E4533461C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876;p17">
              <a:extLst>
                <a:ext uri="{FF2B5EF4-FFF2-40B4-BE49-F238E27FC236}">
                  <a16:creationId xmlns:a16="http://schemas.microsoft.com/office/drawing/2014/main" id="{C26F06BE-62E1-4FAC-8B3E-3F923C28CBE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oogle Shape;867;p17">
            <a:extLst>
              <a:ext uri="{FF2B5EF4-FFF2-40B4-BE49-F238E27FC236}">
                <a16:creationId xmlns:a16="http://schemas.microsoft.com/office/drawing/2014/main" id="{27ECA144-E6E5-C556-ACC6-95D52056DB9B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9" name="Google Shape;868;p17">
              <a:extLst>
                <a:ext uri="{FF2B5EF4-FFF2-40B4-BE49-F238E27FC236}">
                  <a16:creationId xmlns:a16="http://schemas.microsoft.com/office/drawing/2014/main" id="{28DE995D-C73F-BD08-1150-FDCAFCF305D5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69;p17">
              <a:extLst>
                <a:ext uri="{FF2B5EF4-FFF2-40B4-BE49-F238E27FC236}">
                  <a16:creationId xmlns:a16="http://schemas.microsoft.com/office/drawing/2014/main" id="{0C7151A3-42D1-B6DA-1FAC-2E06F86B5A15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1" name="Google Shape;870;p17">
                <a:extLst>
                  <a:ext uri="{FF2B5EF4-FFF2-40B4-BE49-F238E27FC236}">
                    <a16:creationId xmlns:a16="http://schemas.microsoft.com/office/drawing/2014/main" id="{20528112-4E79-56E5-1796-B9ED04E99E72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71;p17">
                <a:extLst>
                  <a:ext uri="{FF2B5EF4-FFF2-40B4-BE49-F238E27FC236}">
                    <a16:creationId xmlns:a16="http://schemas.microsoft.com/office/drawing/2014/main" id="{0A46365D-06A5-3441-C851-EF13942E67E5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Google Shape;872;p17">
            <a:extLst>
              <a:ext uri="{FF2B5EF4-FFF2-40B4-BE49-F238E27FC236}">
                <a16:creationId xmlns:a16="http://schemas.microsoft.com/office/drawing/2014/main" id="{F591148E-77E8-1931-4E0F-FC04C11BF92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38;p40">
            <a:extLst>
              <a:ext uri="{FF2B5EF4-FFF2-40B4-BE49-F238E27FC236}">
                <a16:creationId xmlns:a16="http://schemas.microsoft.com/office/drawing/2014/main" id="{A743EBC5-EBF4-FAAA-D3E3-708FE1A9D6AA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iOS</a:t>
            </a:r>
          </a:p>
        </p:txBody>
      </p:sp>
      <p:sp>
        <p:nvSpPr>
          <p:cNvPr id="17" name="Google Shape;1838;p40">
            <a:extLst>
              <a:ext uri="{FF2B5EF4-FFF2-40B4-BE49-F238E27FC236}">
                <a16:creationId xmlns:a16="http://schemas.microsoft.com/office/drawing/2014/main" id="{C7409080-E31B-1A1C-5EEF-883F544BCEC0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282799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" grpId="0" build="p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4C798139-C678-1407-2D6A-A9E26A482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FDF8FA6B-9630-C759-48CE-01556A5AB1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2BBDDBEB-6ACF-7C2C-A386-F004C87A58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 Web</a:t>
            </a:r>
            <a:endParaRPr dirty="0"/>
          </a:p>
        </p:txBody>
      </p:sp>
      <p:sp>
        <p:nvSpPr>
          <p:cNvPr id="1850" name="Google Shape;1850;p40">
            <a:extLst>
              <a:ext uri="{FF2B5EF4-FFF2-40B4-BE49-F238E27FC236}">
                <a16:creationId xmlns:a16="http://schemas.microsoft.com/office/drawing/2014/main" id="{E330E32E-072B-7241-64E3-70E7D8FD67E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749100" y="3403282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Javascript</a:t>
            </a:r>
            <a:endParaRPr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B45AC7-21D0-3FBA-9E47-E99DB2CF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349" y="1837815"/>
            <a:ext cx="1399093" cy="1399093"/>
          </a:xfrm>
          <a:prstGeom prst="rect">
            <a:avLst/>
          </a:prstGeom>
        </p:spPr>
      </p:pic>
      <p:grpSp>
        <p:nvGrpSpPr>
          <p:cNvPr id="2" name="Google Shape;873;p17">
            <a:extLst>
              <a:ext uri="{FF2B5EF4-FFF2-40B4-BE49-F238E27FC236}">
                <a16:creationId xmlns:a16="http://schemas.microsoft.com/office/drawing/2014/main" id="{C8B4E4CE-B385-2D62-B0BC-C22B62ED24AB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3" name="Google Shape;874;p17">
              <a:extLst>
                <a:ext uri="{FF2B5EF4-FFF2-40B4-BE49-F238E27FC236}">
                  <a16:creationId xmlns:a16="http://schemas.microsoft.com/office/drawing/2014/main" id="{E0294AA8-4EDD-07EA-4B82-1A3116D67C4C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75;p17">
              <a:extLst>
                <a:ext uri="{FF2B5EF4-FFF2-40B4-BE49-F238E27FC236}">
                  <a16:creationId xmlns:a16="http://schemas.microsoft.com/office/drawing/2014/main" id="{463C8986-A4E6-4608-29EF-A0C1326D3F18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876;p17">
              <a:extLst>
                <a:ext uri="{FF2B5EF4-FFF2-40B4-BE49-F238E27FC236}">
                  <a16:creationId xmlns:a16="http://schemas.microsoft.com/office/drawing/2014/main" id="{89EFBA63-0BA3-D47C-7766-B9D8991D1BB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867;p17">
            <a:extLst>
              <a:ext uri="{FF2B5EF4-FFF2-40B4-BE49-F238E27FC236}">
                <a16:creationId xmlns:a16="http://schemas.microsoft.com/office/drawing/2014/main" id="{4704241E-A67C-96E3-A7B1-5983C670ED5B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7" name="Google Shape;868;p17">
              <a:extLst>
                <a:ext uri="{FF2B5EF4-FFF2-40B4-BE49-F238E27FC236}">
                  <a16:creationId xmlns:a16="http://schemas.microsoft.com/office/drawing/2014/main" id="{314A9D49-D5E2-93C0-3B28-2E93752685A1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69;p17">
              <a:extLst>
                <a:ext uri="{FF2B5EF4-FFF2-40B4-BE49-F238E27FC236}">
                  <a16:creationId xmlns:a16="http://schemas.microsoft.com/office/drawing/2014/main" id="{A2A42465-DA70-9A6D-1E30-97367ED2394B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0" name="Google Shape;870;p17">
                <a:extLst>
                  <a:ext uri="{FF2B5EF4-FFF2-40B4-BE49-F238E27FC236}">
                    <a16:creationId xmlns:a16="http://schemas.microsoft.com/office/drawing/2014/main" id="{83CFC584-7234-E858-AFA0-B9C0205E0F46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1;p17">
                <a:extLst>
                  <a:ext uri="{FF2B5EF4-FFF2-40B4-BE49-F238E27FC236}">
                    <a16:creationId xmlns:a16="http://schemas.microsoft.com/office/drawing/2014/main" id="{4C87EAD7-14D4-B932-A11B-E635E2D7ECD9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Google Shape;872;p17">
            <a:extLst>
              <a:ext uri="{FF2B5EF4-FFF2-40B4-BE49-F238E27FC236}">
                <a16:creationId xmlns:a16="http://schemas.microsoft.com/office/drawing/2014/main" id="{5F481068-146F-FCD1-8ECA-A41882CB13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38;p40">
            <a:extLst>
              <a:ext uri="{FF2B5EF4-FFF2-40B4-BE49-F238E27FC236}">
                <a16:creationId xmlns:a16="http://schemas.microsoft.com/office/drawing/2014/main" id="{075A86E7-92A3-3A73-23C1-0E08F3C5AC80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Android</a:t>
            </a:r>
          </a:p>
        </p:txBody>
      </p:sp>
      <p:sp>
        <p:nvSpPr>
          <p:cNvPr id="15" name="Google Shape;1838;p40">
            <a:extLst>
              <a:ext uri="{FF2B5EF4-FFF2-40B4-BE49-F238E27FC236}">
                <a16:creationId xmlns:a16="http://schemas.microsoft.com/office/drawing/2014/main" id="{D1CE48BD-7B55-13FE-D466-D5773C5E0E36}"/>
              </a:ext>
            </a:extLst>
          </p:cNvPr>
          <p:cNvSpPr txBox="1">
            <a:spLocks/>
          </p:cNvSpPr>
          <p:nvPr/>
        </p:nvSpPr>
        <p:spPr>
          <a:xfrm>
            <a:off x="914400" y="-1207660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con </a:t>
            </a:r>
            <a:r>
              <a:rPr lang="es-MX" dirty="0" err="1"/>
              <a:t>Flutter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057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330DD082-0D46-CCA4-2C04-FACFB51F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729E1973-2EAF-080A-C152-942906D892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82D19A64-0730-805C-DB48-3AE4A89A9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 con Flutter</a:t>
            </a:r>
            <a:endParaRPr dirty="0"/>
          </a:p>
        </p:txBody>
      </p:sp>
      <p:sp>
        <p:nvSpPr>
          <p:cNvPr id="1850" name="Google Shape;1850;p40">
            <a:extLst>
              <a:ext uri="{FF2B5EF4-FFF2-40B4-BE49-F238E27FC236}">
                <a16:creationId xmlns:a16="http://schemas.microsoft.com/office/drawing/2014/main" id="{2ACE0789-12DB-0C3E-DC8C-8C72D1DD302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749100" y="340149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Dart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B725A-9357-7C0A-60C6-DD1DF3C1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349" y="1836025"/>
            <a:ext cx="1399093" cy="1399093"/>
          </a:xfrm>
          <a:prstGeom prst="rect">
            <a:avLst/>
          </a:prstGeom>
        </p:spPr>
      </p:pic>
      <p:grpSp>
        <p:nvGrpSpPr>
          <p:cNvPr id="2" name="Google Shape;873;p17">
            <a:extLst>
              <a:ext uri="{FF2B5EF4-FFF2-40B4-BE49-F238E27FC236}">
                <a16:creationId xmlns:a16="http://schemas.microsoft.com/office/drawing/2014/main" id="{56B91B3D-31D2-5511-5635-82B82CFAF6A4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3" name="Google Shape;874;p17">
              <a:extLst>
                <a:ext uri="{FF2B5EF4-FFF2-40B4-BE49-F238E27FC236}">
                  <a16:creationId xmlns:a16="http://schemas.microsoft.com/office/drawing/2014/main" id="{FC1C3D13-53BC-2CAD-B823-41B882DFFD69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5;p17">
              <a:extLst>
                <a:ext uri="{FF2B5EF4-FFF2-40B4-BE49-F238E27FC236}">
                  <a16:creationId xmlns:a16="http://schemas.microsoft.com/office/drawing/2014/main" id="{C702AA7C-74FA-8CE1-AC61-479E362F8BFF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876;p17">
              <a:extLst>
                <a:ext uri="{FF2B5EF4-FFF2-40B4-BE49-F238E27FC236}">
                  <a16:creationId xmlns:a16="http://schemas.microsoft.com/office/drawing/2014/main" id="{944C64ED-4634-D2C2-4C44-F785635C47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oogle Shape;867;p17">
            <a:extLst>
              <a:ext uri="{FF2B5EF4-FFF2-40B4-BE49-F238E27FC236}">
                <a16:creationId xmlns:a16="http://schemas.microsoft.com/office/drawing/2014/main" id="{3BCA7F60-CF5A-34B3-2461-C7DEB567E957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" name="Google Shape;868;p17">
              <a:extLst>
                <a:ext uri="{FF2B5EF4-FFF2-40B4-BE49-F238E27FC236}">
                  <a16:creationId xmlns:a16="http://schemas.microsoft.com/office/drawing/2014/main" id="{E1B00DB3-A67C-474D-B22F-1F45574D833C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69;p17">
              <a:extLst>
                <a:ext uri="{FF2B5EF4-FFF2-40B4-BE49-F238E27FC236}">
                  <a16:creationId xmlns:a16="http://schemas.microsoft.com/office/drawing/2014/main" id="{51E5B1B6-E159-B710-F6DA-1A514E0A2A43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0" name="Google Shape;870;p17">
                <a:extLst>
                  <a:ext uri="{FF2B5EF4-FFF2-40B4-BE49-F238E27FC236}">
                    <a16:creationId xmlns:a16="http://schemas.microsoft.com/office/drawing/2014/main" id="{64372ABF-8850-1DC4-8EC7-08ECB833BD36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1;p17">
                <a:extLst>
                  <a:ext uri="{FF2B5EF4-FFF2-40B4-BE49-F238E27FC236}">
                    <a16:creationId xmlns:a16="http://schemas.microsoft.com/office/drawing/2014/main" id="{B9A2A907-718B-1477-7857-233551018B53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Google Shape;872;p17">
            <a:extLst>
              <a:ext uri="{FF2B5EF4-FFF2-40B4-BE49-F238E27FC236}">
                <a16:creationId xmlns:a16="http://schemas.microsoft.com/office/drawing/2014/main" id="{366E4EFB-129F-2251-EF66-FAB85D3543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38;p40">
            <a:extLst>
              <a:ext uri="{FF2B5EF4-FFF2-40B4-BE49-F238E27FC236}">
                <a16:creationId xmlns:a16="http://schemas.microsoft.com/office/drawing/2014/main" id="{C8CD3BC0-6ECA-D176-0355-40539982A295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Web</a:t>
            </a:r>
          </a:p>
        </p:txBody>
      </p:sp>
      <p:sp>
        <p:nvSpPr>
          <p:cNvPr id="15" name="Google Shape;1838;p40">
            <a:extLst>
              <a:ext uri="{FF2B5EF4-FFF2-40B4-BE49-F238E27FC236}">
                <a16:creationId xmlns:a16="http://schemas.microsoft.com/office/drawing/2014/main" id="{1CFC4549-FD7E-C398-1537-08075B6B13EB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Videojuegos</a:t>
            </a:r>
          </a:p>
        </p:txBody>
      </p:sp>
    </p:spTree>
    <p:extLst>
      <p:ext uri="{BB962C8B-B14F-4D97-AF65-F5344CB8AC3E}">
        <p14:creationId xmlns:p14="http://schemas.microsoft.com/office/powerpoint/2010/main" val="12974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AE2A57B4-21DD-9B87-CCA4-8CCD456D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77D59D0-69D7-5061-23A2-3A5BECD5A395}"/>
              </a:ext>
            </a:extLst>
          </p:cNvPr>
          <p:cNvGrpSpPr/>
          <p:nvPr/>
        </p:nvGrpSpPr>
        <p:grpSpPr>
          <a:xfrm>
            <a:off x="-10777050" y="-55044"/>
            <a:ext cx="3958471" cy="1281175"/>
            <a:chOff x="2068004" y="-55044"/>
            <a:chExt cx="3958471" cy="1281175"/>
          </a:xfrm>
        </p:grpSpPr>
        <p:sp>
          <p:nvSpPr>
            <p:cNvPr id="3" name="Google Shape;131;p7">
              <a:extLst>
                <a:ext uri="{FF2B5EF4-FFF2-40B4-BE49-F238E27FC236}">
                  <a16:creationId xmlns:a16="http://schemas.microsoft.com/office/drawing/2014/main" id="{42075565-0220-46FD-F400-11514EE9AD9C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;p7">
              <a:extLst>
                <a:ext uri="{FF2B5EF4-FFF2-40B4-BE49-F238E27FC236}">
                  <a16:creationId xmlns:a16="http://schemas.microsoft.com/office/drawing/2014/main" id="{E27DCF22-FC43-7003-B6EF-5684D15B0084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;p7">
              <a:extLst>
                <a:ext uri="{FF2B5EF4-FFF2-40B4-BE49-F238E27FC236}">
                  <a16:creationId xmlns:a16="http://schemas.microsoft.com/office/drawing/2014/main" id="{17A527AF-6D11-B536-5141-8D6ADC7649E0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10;p38">
            <a:extLst>
              <a:ext uri="{FF2B5EF4-FFF2-40B4-BE49-F238E27FC236}">
                <a16:creationId xmlns:a16="http://schemas.microsoft.com/office/drawing/2014/main" id="{B8B99325-9D46-92C9-72ED-823C1950C4B1}"/>
              </a:ext>
            </a:extLst>
          </p:cNvPr>
          <p:cNvSpPr txBox="1">
            <a:spLocks/>
          </p:cNvSpPr>
          <p:nvPr/>
        </p:nvSpPr>
        <p:spPr>
          <a:xfrm>
            <a:off x="1042363" y="-4941079"/>
            <a:ext cx="4040446" cy="280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sz="6000" dirty="0"/>
              <a:t>Firebase Realtime Database</a:t>
            </a:r>
          </a:p>
        </p:txBody>
      </p:sp>
      <p:sp>
        <p:nvSpPr>
          <p:cNvPr id="6" name="Google Shape;1811;p38">
            <a:extLst>
              <a:ext uri="{FF2B5EF4-FFF2-40B4-BE49-F238E27FC236}">
                <a16:creationId xmlns:a16="http://schemas.microsoft.com/office/drawing/2014/main" id="{7E305B30-1A6E-1214-12C6-DEAD308624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7602" y="7253242"/>
            <a:ext cx="4025207" cy="781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Por Elías Valdez Miranda 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Ángel Andrés Santillanes Hernández</a:t>
            </a:r>
            <a:endParaRPr sz="1800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4761C03-4B98-91F2-D9C4-FA5C7508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8425"/>
          <a:stretch>
            <a:fillRect/>
          </a:stretch>
        </p:blipFill>
        <p:spPr>
          <a:xfrm>
            <a:off x="11667010" y="538607"/>
            <a:ext cx="2599868" cy="3298176"/>
          </a:xfrm>
          <a:prstGeom prst="rect">
            <a:avLst/>
          </a:prstGeom>
        </p:spPr>
      </p:pic>
      <p:grpSp>
        <p:nvGrpSpPr>
          <p:cNvPr id="10" name="Google Shape;884;p18">
            <a:extLst>
              <a:ext uri="{FF2B5EF4-FFF2-40B4-BE49-F238E27FC236}">
                <a16:creationId xmlns:a16="http://schemas.microsoft.com/office/drawing/2014/main" id="{93FE188E-7F1E-69B9-046D-D3B04FA0496D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1" name="Google Shape;885;p18">
              <a:extLst>
                <a:ext uri="{FF2B5EF4-FFF2-40B4-BE49-F238E27FC236}">
                  <a16:creationId xmlns:a16="http://schemas.microsoft.com/office/drawing/2014/main" id="{BCEBB95B-E5B1-9665-1D4A-529B34652E51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6;p18">
              <a:extLst>
                <a:ext uri="{FF2B5EF4-FFF2-40B4-BE49-F238E27FC236}">
                  <a16:creationId xmlns:a16="http://schemas.microsoft.com/office/drawing/2014/main" id="{B151F68B-DBFF-6BF8-6B57-69D938676ED0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887;p18">
              <a:extLst>
                <a:ext uri="{FF2B5EF4-FFF2-40B4-BE49-F238E27FC236}">
                  <a16:creationId xmlns:a16="http://schemas.microsoft.com/office/drawing/2014/main" id="{D095C913-172E-086B-F8FF-C05BBF641E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966;p47">
            <a:extLst>
              <a:ext uri="{FF2B5EF4-FFF2-40B4-BE49-F238E27FC236}">
                <a16:creationId xmlns:a16="http://schemas.microsoft.com/office/drawing/2014/main" id="{4664EB64-E5FE-833E-17D4-EB1CC385BDDA}"/>
              </a:ext>
            </a:extLst>
          </p:cNvPr>
          <p:cNvGrpSpPr/>
          <p:nvPr/>
        </p:nvGrpSpPr>
        <p:grpSpPr>
          <a:xfrm>
            <a:off x="-207721" y="-6081523"/>
            <a:ext cx="919887" cy="1140444"/>
            <a:chOff x="6701594" y="619710"/>
            <a:chExt cx="919887" cy="1140444"/>
          </a:xfrm>
        </p:grpSpPr>
        <p:sp>
          <p:nvSpPr>
            <p:cNvPr id="15" name="Google Shape;1967;p47">
              <a:extLst>
                <a:ext uri="{FF2B5EF4-FFF2-40B4-BE49-F238E27FC236}">
                  <a16:creationId xmlns:a16="http://schemas.microsoft.com/office/drawing/2014/main" id="{4E11B8F3-51ED-79D8-44F1-2947B0BB586A}"/>
                </a:ext>
              </a:extLst>
            </p:cNvPr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68;p47">
              <a:extLst>
                <a:ext uri="{FF2B5EF4-FFF2-40B4-BE49-F238E27FC236}">
                  <a16:creationId xmlns:a16="http://schemas.microsoft.com/office/drawing/2014/main" id="{7A351092-794A-0B0C-E0F9-C6228D7053B8}"/>
                </a:ext>
              </a:extLst>
            </p:cNvPr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969;p47">
            <a:extLst>
              <a:ext uri="{FF2B5EF4-FFF2-40B4-BE49-F238E27FC236}">
                <a16:creationId xmlns:a16="http://schemas.microsoft.com/office/drawing/2014/main" id="{5E8234DA-7A71-3A46-565F-F3A29B214196}"/>
              </a:ext>
            </a:extLst>
          </p:cNvPr>
          <p:cNvGrpSpPr/>
          <p:nvPr/>
        </p:nvGrpSpPr>
        <p:grpSpPr>
          <a:xfrm>
            <a:off x="10547366" y="-137099"/>
            <a:ext cx="5314951" cy="5357097"/>
            <a:chOff x="4038601" y="-137099"/>
            <a:chExt cx="5314951" cy="5357097"/>
          </a:xfrm>
        </p:grpSpPr>
        <p:grpSp>
          <p:nvGrpSpPr>
            <p:cNvPr id="18" name="Google Shape;1970;p47">
              <a:extLst>
                <a:ext uri="{FF2B5EF4-FFF2-40B4-BE49-F238E27FC236}">
                  <a16:creationId xmlns:a16="http://schemas.microsoft.com/office/drawing/2014/main" id="{CE916209-AD7A-9970-2478-D91324712011}"/>
                </a:ext>
              </a:extLst>
            </p:cNvPr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21" name="Google Shape;1971;p47">
                <a:extLst>
                  <a:ext uri="{FF2B5EF4-FFF2-40B4-BE49-F238E27FC236}">
                    <a16:creationId xmlns:a16="http://schemas.microsoft.com/office/drawing/2014/main" id="{463E3F65-420E-67C7-34AD-B8BAAF02202D}"/>
                  </a:ext>
                </a:extLst>
              </p:cNvPr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72;p47">
                <a:extLst>
                  <a:ext uri="{FF2B5EF4-FFF2-40B4-BE49-F238E27FC236}">
                    <a16:creationId xmlns:a16="http://schemas.microsoft.com/office/drawing/2014/main" id="{75ABC811-D008-0177-86F8-4632E7674B2A}"/>
                  </a:ext>
                </a:extLst>
              </p:cNvPr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73;p47">
                <a:extLst>
                  <a:ext uri="{FF2B5EF4-FFF2-40B4-BE49-F238E27FC236}">
                    <a16:creationId xmlns:a16="http://schemas.microsoft.com/office/drawing/2014/main" id="{9301F06B-74F6-414C-4B49-7156345D2391}"/>
                  </a:ext>
                </a:extLst>
              </p:cNvPr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" name="Google Shape;1974;p47">
              <a:extLst>
                <a:ext uri="{FF2B5EF4-FFF2-40B4-BE49-F238E27FC236}">
                  <a16:creationId xmlns:a16="http://schemas.microsoft.com/office/drawing/2014/main" id="{144B969B-824B-301D-10B7-6BDFC2EF867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975;p47">
              <a:extLst>
                <a:ext uri="{FF2B5EF4-FFF2-40B4-BE49-F238E27FC236}">
                  <a16:creationId xmlns:a16="http://schemas.microsoft.com/office/drawing/2014/main" id="{17EA1699-4722-F227-A39F-7CCB8302C7B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881;p18">
            <a:extLst>
              <a:ext uri="{FF2B5EF4-FFF2-40B4-BE49-F238E27FC236}">
                <a16:creationId xmlns:a16="http://schemas.microsoft.com/office/drawing/2014/main" id="{D4F0FA1E-7F13-0057-CA1C-E332A8F40E6D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" name="Google Shape;882;p18">
              <a:extLst>
                <a:ext uri="{FF2B5EF4-FFF2-40B4-BE49-F238E27FC236}">
                  <a16:creationId xmlns:a16="http://schemas.microsoft.com/office/drawing/2014/main" id="{6B49B30D-30CE-47C7-9DB5-2F7B482134F2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883;p18">
              <a:extLst>
                <a:ext uri="{FF2B5EF4-FFF2-40B4-BE49-F238E27FC236}">
                  <a16:creationId xmlns:a16="http://schemas.microsoft.com/office/drawing/2014/main" id="{D7FD3124-5AEC-4AE9-2A10-8539F365114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17CCFE3-A005-7A54-F689-4991FB26C83A}"/>
              </a:ext>
            </a:extLst>
          </p:cNvPr>
          <p:cNvSpPr/>
          <p:nvPr/>
        </p:nvSpPr>
        <p:spPr>
          <a:xfrm>
            <a:off x="13413787" y="6888548"/>
            <a:ext cx="2025163" cy="20251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89C32E4-94CA-63CF-702A-14AD6FA2DB35}"/>
              </a:ext>
            </a:extLst>
          </p:cNvPr>
          <p:cNvSpPr/>
          <p:nvPr/>
        </p:nvSpPr>
        <p:spPr>
          <a:xfrm>
            <a:off x="2068755" y="2021336"/>
            <a:ext cx="5006490" cy="110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800" dirty="0">
                <a:solidFill>
                  <a:srgbClr val="20124D"/>
                </a:solidFill>
                <a:latin typeface="Montserrat ExtraBold" pitchFamily="2" charset="0"/>
              </a:rPr>
              <a:t>Parte 1</a:t>
            </a:r>
          </a:p>
          <a:p>
            <a:pPr algn="ctr"/>
            <a:r>
              <a:rPr lang="es-419" sz="3000" dirty="0">
                <a:solidFill>
                  <a:srgbClr val="20124D"/>
                </a:solidFill>
                <a:latin typeface="Montserrat ExtraBold" pitchFamily="2" charset="0"/>
              </a:rPr>
              <a:t>Investigación del SMBD</a:t>
            </a:r>
            <a:endParaRPr lang="es-MX" sz="3000" dirty="0">
              <a:solidFill>
                <a:srgbClr val="20124D"/>
              </a:solidFill>
              <a:latin typeface="Montserrat ExtraBold" pitchFamily="2" charset="0"/>
            </a:endParaRPr>
          </a:p>
        </p:txBody>
      </p:sp>
      <p:grpSp>
        <p:nvGrpSpPr>
          <p:cNvPr id="34" name="Google Shape;1472;p34">
            <a:extLst>
              <a:ext uri="{FF2B5EF4-FFF2-40B4-BE49-F238E27FC236}">
                <a16:creationId xmlns:a16="http://schemas.microsoft.com/office/drawing/2014/main" id="{AB9C7CA3-503D-DD3B-17F8-BA2942CAB10C}"/>
              </a:ext>
            </a:extLst>
          </p:cNvPr>
          <p:cNvGrpSpPr/>
          <p:nvPr/>
        </p:nvGrpSpPr>
        <p:grpSpPr>
          <a:xfrm>
            <a:off x="-2255105" y="8034353"/>
            <a:ext cx="4477807" cy="839588"/>
            <a:chOff x="3098100" y="3849750"/>
            <a:chExt cx="940775" cy="270425"/>
          </a:xfrm>
        </p:grpSpPr>
        <p:sp>
          <p:nvSpPr>
            <p:cNvPr id="35" name="Google Shape;1473;p34">
              <a:extLst>
                <a:ext uri="{FF2B5EF4-FFF2-40B4-BE49-F238E27FC236}">
                  <a16:creationId xmlns:a16="http://schemas.microsoft.com/office/drawing/2014/main" id="{9EB4934A-45C0-7D47-E43D-4B3D64517EEA}"/>
                </a:ext>
              </a:extLst>
            </p:cNvPr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74;p34">
              <a:extLst>
                <a:ext uri="{FF2B5EF4-FFF2-40B4-BE49-F238E27FC236}">
                  <a16:creationId xmlns:a16="http://schemas.microsoft.com/office/drawing/2014/main" id="{F479415F-1349-FAB3-7964-87F78830134F}"/>
                </a:ext>
              </a:extLst>
            </p:cNvPr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75;p34">
              <a:extLst>
                <a:ext uri="{FF2B5EF4-FFF2-40B4-BE49-F238E27FC236}">
                  <a16:creationId xmlns:a16="http://schemas.microsoft.com/office/drawing/2014/main" id="{04305973-DCA5-6533-2752-68A80925E597}"/>
                </a:ext>
              </a:extLst>
            </p:cNvPr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450ABF0-F034-22BB-E895-40672BF5F316}"/>
              </a:ext>
            </a:extLst>
          </p:cNvPr>
          <p:cNvGrpSpPr/>
          <p:nvPr/>
        </p:nvGrpSpPr>
        <p:grpSpPr>
          <a:xfrm>
            <a:off x="-6998484" y="-55041"/>
            <a:ext cx="6074835" cy="5240599"/>
            <a:chOff x="-764698" y="-55041"/>
            <a:chExt cx="6074835" cy="5240599"/>
          </a:xfrm>
        </p:grpSpPr>
        <p:sp>
          <p:nvSpPr>
            <p:cNvPr id="28" name="Google Shape;128;p7">
              <a:extLst>
                <a:ext uri="{FF2B5EF4-FFF2-40B4-BE49-F238E27FC236}">
                  <a16:creationId xmlns:a16="http://schemas.microsoft.com/office/drawing/2014/main" id="{18031126-1EBE-07D4-31B8-A673DBB14433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;p7">
              <a:extLst>
                <a:ext uri="{FF2B5EF4-FFF2-40B4-BE49-F238E27FC236}">
                  <a16:creationId xmlns:a16="http://schemas.microsoft.com/office/drawing/2014/main" id="{CFFCEB8D-89F4-2E96-2ABE-D3FFCEC365C7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;p7">
              <a:extLst>
                <a:ext uri="{FF2B5EF4-FFF2-40B4-BE49-F238E27FC236}">
                  <a16:creationId xmlns:a16="http://schemas.microsoft.com/office/drawing/2014/main" id="{39AB57F2-DDE5-E3AA-280A-A106DF7C5879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;p7">
              <a:extLst>
                <a:ext uri="{FF2B5EF4-FFF2-40B4-BE49-F238E27FC236}">
                  <a16:creationId xmlns:a16="http://schemas.microsoft.com/office/drawing/2014/main" id="{4A7A4457-96A4-BE3C-AD9C-7D24D95BA8CC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;p7">
              <a:extLst>
                <a:ext uri="{FF2B5EF4-FFF2-40B4-BE49-F238E27FC236}">
                  <a16:creationId xmlns:a16="http://schemas.microsoft.com/office/drawing/2014/main" id="{16439976-F9D6-7A85-A3A3-7B3FDA4272E5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;p7">
              <a:extLst>
                <a:ext uri="{FF2B5EF4-FFF2-40B4-BE49-F238E27FC236}">
                  <a16:creationId xmlns:a16="http://schemas.microsoft.com/office/drawing/2014/main" id="{C10DCAC5-DAC6-F1F0-7624-2279F3A7D5B5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42EFC210-2EFD-B50E-A8AC-61D5CFE05F86}"/>
              </a:ext>
            </a:extLst>
          </p:cNvPr>
          <p:cNvSpPr/>
          <p:nvPr/>
        </p:nvSpPr>
        <p:spPr>
          <a:xfrm>
            <a:off x="-6908769" y="915565"/>
            <a:ext cx="3652502" cy="3661151"/>
          </a:xfrm>
          <a:prstGeom prst="ellipse">
            <a:avLst/>
          </a:prstGeom>
          <a:blipFill dpi="0" rotWithShape="0">
            <a:blip r:embed="rId9"/>
            <a:srcRect/>
            <a:stretch>
              <a:fillRect/>
            </a:stretch>
          </a:blipFill>
          <a:ln>
            <a:solidFill>
              <a:srgbClr val="201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Google Shape;1872;p42">
            <a:extLst>
              <a:ext uri="{FF2B5EF4-FFF2-40B4-BE49-F238E27FC236}">
                <a16:creationId xmlns:a16="http://schemas.microsoft.com/office/drawing/2014/main" id="{1741C35F-1A76-250F-39A5-1E97710B4814}"/>
              </a:ext>
            </a:extLst>
          </p:cNvPr>
          <p:cNvSpPr txBox="1">
            <a:spLocks/>
          </p:cNvSpPr>
          <p:nvPr/>
        </p:nvSpPr>
        <p:spPr>
          <a:xfrm>
            <a:off x="10605978" y="1462661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MX" dirty="0"/>
              <a:t>Introducción</a:t>
            </a:r>
          </a:p>
        </p:txBody>
      </p:sp>
      <p:sp>
        <p:nvSpPr>
          <p:cNvPr id="42" name="Google Shape;1873;p42">
            <a:extLst>
              <a:ext uri="{FF2B5EF4-FFF2-40B4-BE49-F238E27FC236}">
                <a16:creationId xmlns:a16="http://schemas.microsoft.com/office/drawing/2014/main" id="{9789F71D-1EEF-BD79-1F35-05CEDE7803AB}"/>
              </a:ext>
            </a:extLst>
          </p:cNvPr>
          <p:cNvSpPr txBox="1">
            <a:spLocks/>
          </p:cNvSpPr>
          <p:nvPr/>
        </p:nvSpPr>
        <p:spPr>
          <a:xfrm>
            <a:off x="10607628" y="2355618"/>
            <a:ext cx="3657600" cy="17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s-MX" sz="2000" dirty="0"/>
              <a:t>Es una base de datos documental que ofrece una API para el acceso a una base de datos en formato JSON en la nube.</a:t>
            </a:r>
          </a:p>
        </p:txBody>
      </p:sp>
    </p:spTree>
    <p:extLst>
      <p:ext uri="{BB962C8B-B14F-4D97-AF65-F5344CB8AC3E}">
        <p14:creationId xmlns:p14="http://schemas.microsoft.com/office/powerpoint/2010/main" val="213564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F2CBC0CF-89A8-47F1-6A6B-38333323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00065-5E4F-30EA-BB53-A5AFCADECE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C4D3412B-8DF4-8DDB-4FFA-A60366DF4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Videojuegos</a:t>
            </a:r>
            <a:endParaRPr dirty="0"/>
          </a:p>
        </p:txBody>
      </p:sp>
      <p:sp>
        <p:nvSpPr>
          <p:cNvPr id="1851" name="Google Shape;1851;p40">
            <a:extLst>
              <a:ext uri="{FF2B5EF4-FFF2-40B4-BE49-F238E27FC236}">
                <a16:creationId xmlns:a16="http://schemas.microsoft.com/office/drawing/2014/main" id="{FD393F77-33AF-2B88-21F2-4AFE21DA3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86" y="342251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C++</a:t>
            </a:r>
            <a:endParaRPr sz="2000" dirty="0"/>
          </a:p>
        </p:txBody>
      </p:sp>
      <p:sp>
        <p:nvSpPr>
          <p:cNvPr id="26" name="Google Shape;1852;p40">
            <a:extLst>
              <a:ext uri="{FF2B5EF4-FFF2-40B4-BE49-F238E27FC236}">
                <a16:creationId xmlns:a16="http://schemas.microsoft.com/office/drawing/2014/main" id="{8063D04E-65E2-8907-B9A9-022BA78C15E0}"/>
              </a:ext>
            </a:extLst>
          </p:cNvPr>
          <p:cNvSpPr txBox="1">
            <a:spLocks/>
          </p:cNvSpPr>
          <p:nvPr/>
        </p:nvSpPr>
        <p:spPr>
          <a:xfrm>
            <a:off x="5073116" y="342251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/>
              <a:t>Unity (C#)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69DC766-7A4D-D908-1E68-D78AA1AD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2179" y="1752417"/>
            <a:ext cx="1411613" cy="158691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88BB71A-E4D5-ACDF-F4D6-E000797731A1}"/>
              </a:ext>
            </a:extLst>
          </p:cNvPr>
          <p:cNvGrpSpPr/>
          <p:nvPr/>
        </p:nvGrpSpPr>
        <p:grpSpPr>
          <a:xfrm>
            <a:off x="5190208" y="1671135"/>
            <a:ext cx="1460529" cy="1585007"/>
            <a:chOff x="5190208" y="1364465"/>
            <a:chExt cx="1460529" cy="158500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33E9B43-7C1E-D114-01D5-B23B8225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0208" y="1537859"/>
              <a:ext cx="1411613" cy="1411613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81CAAC90-E2CE-8EFA-4BBC-B36224A1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03279" y="1364465"/>
              <a:ext cx="547458" cy="615952"/>
            </a:xfrm>
            <a:prstGeom prst="rect">
              <a:avLst/>
            </a:prstGeom>
          </p:spPr>
        </p:pic>
      </p:grpSp>
      <p:grpSp>
        <p:nvGrpSpPr>
          <p:cNvPr id="13" name="Google Shape;873;p17">
            <a:extLst>
              <a:ext uri="{FF2B5EF4-FFF2-40B4-BE49-F238E27FC236}">
                <a16:creationId xmlns:a16="http://schemas.microsoft.com/office/drawing/2014/main" id="{71547512-C57C-0174-69EB-1F1D9662DA17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14" name="Google Shape;874;p17">
              <a:extLst>
                <a:ext uri="{FF2B5EF4-FFF2-40B4-BE49-F238E27FC236}">
                  <a16:creationId xmlns:a16="http://schemas.microsoft.com/office/drawing/2014/main" id="{5E97B2E7-920C-D5A1-2A99-84C8EB9B3799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17">
              <a:extLst>
                <a:ext uri="{FF2B5EF4-FFF2-40B4-BE49-F238E27FC236}">
                  <a16:creationId xmlns:a16="http://schemas.microsoft.com/office/drawing/2014/main" id="{D0812A7D-6332-B57D-0A99-3DE262682D48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876;p17">
              <a:extLst>
                <a:ext uri="{FF2B5EF4-FFF2-40B4-BE49-F238E27FC236}">
                  <a16:creationId xmlns:a16="http://schemas.microsoft.com/office/drawing/2014/main" id="{24786592-C2CA-3085-2C1B-2D8B12B222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867;p17">
            <a:extLst>
              <a:ext uri="{FF2B5EF4-FFF2-40B4-BE49-F238E27FC236}">
                <a16:creationId xmlns:a16="http://schemas.microsoft.com/office/drawing/2014/main" id="{D1A2A458-BB0E-590C-BB9C-E56F246C3E95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8" name="Google Shape;868;p17">
              <a:extLst>
                <a:ext uri="{FF2B5EF4-FFF2-40B4-BE49-F238E27FC236}">
                  <a16:creationId xmlns:a16="http://schemas.microsoft.com/office/drawing/2014/main" id="{B4E8E8D3-58FE-983E-314C-588DEF9B07D2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69;p17">
              <a:extLst>
                <a:ext uri="{FF2B5EF4-FFF2-40B4-BE49-F238E27FC236}">
                  <a16:creationId xmlns:a16="http://schemas.microsoft.com/office/drawing/2014/main" id="{D7FF4B1D-CFF2-1779-3C12-3C7AA3F520CB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20" name="Google Shape;870;p17">
                <a:extLst>
                  <a:ext uri="{FF2B5EF4-FFF2-40B4-BE49-F238E27FC236}">
                    <a16:creationId xmlns:a16="http://schemas.microsoft.com/office/drawing/2014/main" id="{8BFD3955-CCBE-08D4-07B6-EFCC905046F0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71;p17">
                <a:extLst>
                  <a:ext uri="{FF2B5EF4-FFF2-40B4-BE49-F238E27FC236}">
                    <a16:creationId xmlns:a16="http://schemas.microsoft.com/office/drawing/2014/main" id="{AD50EA97-BB57-26E0-B2B8-3155938725B9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2" name="Google Shape;872;p17">
            <a:extLst>
              <a:ext uri="{FF2B5EF4-FFF2-40B4-BE49-F238E27FC236}">
                <a16:creationId xmlns:a16="http://schemas.microsoft.com/office/drawing/2014/main" id="{306E2D69-BE88-3BCD-B2A8-C96B2B90F01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38;p40">
            <a:extLst>
              <a:ext uri="{FF2B5EF4-FFF2-40B4-BE49-F238E27FC236}">
                <a16:creationId xmlns:a16="http://schemas.microsoft.com/office/drawing/2014/main" id="{6488B0E2-D764-2D24-1B62-0CFA3CB4F6BA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Aplicaciones con </a:t>
            </a:r>
            <a:r>
              <a:rPr lang="es-MX" dirty="0" err="1"/>
              <a:t>Flutter</a:t>
            </a:r>
            <a:endParaRPr lang="es-MX" dirty="0"/>
          </a:p>
        </p:txBody>
      </p:sp>
      <p:sp>
        <p:nvSpPr>
          <p:cNvPr id="3" name="Google Shape;1838;p40">
            <a:extLst>
              <a:ext uri="{FF2B5EF4-FFF2-40B4-BE49-F238E27FC236}">
                <a16:creationId xmlns:a16="http://schemas.microsoft.com/office/drawing/2014/main" id="{4487EFC7-188A-DCEE-ECCF-B1075D16E334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Servidores</a:t>
            </a:r>
          </a:p>
        </p:txBody>
      </p:sp>
    </p:spTree>
    <p:extLst>
      <p:ext uri="{BB962C8B-B14F-4D97-AF65-F5344CB8AC3E}">
        <p14:creationId xmlns:p14="http://schemas.microsoft.com/office/powerpoint/2010/main" val="308923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" grpId="0" build="p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>
          <a:extLst>
            <a:ext uri="{FF2B5EF4-FFF2-40B4-BE49-F238E27FC236}">
              <a16:creationId xmlns:a16="http://schemas.microsoft.com/office/drawing/2014/main" id="{C4A18B9A-3FE0-0EBF-124C-20E844B7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ángulo 51">
            <a:extLst>
              <a:ext uri="{FF2B5EF4-FFF2-40B4-BE49-F238E27FC236}">
                <a16:creationId xmlns:a16="http://schemas.microsoft.com/office/drawing/2014/main" id="{F81F6A20-3C3E-0AA3-AEC5-18F7AC1652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38" name="Google Shape;1838;p40">
            <a:extLst>
              <a:ext uri="{FF2B5EF4-FFF2-40B4-BE49-F238E27FC236}">
                <a16:creationId xmlns:a16="http://schemas.microsoft.com/office/drawing/2014/main" id="{1DD597BE-6603-3414-BF85-304E7756B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Servidores</a:t>
            </a:r>
            <a:endParaRPr dirty="0"/>
          </a:p>
        </p:txBody>
      </p:sp>
      <p:sp>
        <p:nvSpPr>
          <p:cNvPr id="1850" name="Google Shape;1850;p40">
            <a:extLst>
              <a:ext uri="{FF2B5EF4-FFF2-40B4-BE49-F238E27FC236}">
                <a16:creationId xmlns:a16="http://schemas.microsoft.com/office/drawing/2014/main" id="{3615703A-65DE-6EA0-5D40-C7E0ECADB7CA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621383" y="25830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Java</a:t>
            </a:r>
            <a:endParaRPr sz="2000" dirty="0"/>
          </a:p>
        </p:txBody>
      </p:sp>
      <p:sp>
        <p:nvSpPr>
          <p:cNvPr id="1851" name="Google Shape;1851;p40">
            <a:extLst>
              <a:ext uri="{FF2B5EF4-FFF2-40B4-BE49-F238E27FC236}">
                <a16:creationId xmlns:a16="http://schemas.microsoft.com/office/drawing/2014/main" id="{15EBA6F6-DDF7-E87E-7E18-E90A3FEDAE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1435" y="25830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Node.js</a:t>
            </a:r>
            <a:endParaRPr sz="2000" dirty="0"/>
          </a:p>
        </p:txBody>
      </p:sp>
      <p:sp>
        <p:nvSpPr>
          <p:cNvPr id="26" name="Google Shape;1852;p40">
            <a:extLst>
              <a:ext uri="{FF2B5EF4-FFF2-40B4-BE49-F238E27FC236}">
                <a16:creationId xmlns:a16="http://schemas.microsoft.com/office/drawing/2014/main" id="{87CE453C-B147-3962-941C-3CA53CFD19D1}"/>
              </a:ext>
            </a:extLst>
          </p:cNvPr>
          <p:cNvSpPr txBox="1">
            <a:spLocks/>
          </p:cNvSpPr>
          <p:nvPr/>
        </p:nvSpPr>
        <p:spPr>
          <a:xfrm>
            <a:off x="6348024" y="2583094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/>
              <a:t>Python</a:t>
            </a:r>
            <a:endParaRPr lang="es-MX" dirty="0"/>
          </a:p>
        </p:txBody>
      </p:sp>
      <p:sp>
        <p:nvSpPr>
          <p:cNvPr id="14" name="Google Shape;1851;p40">
            <a:extLst>
              <a:ext uri="{FF2B5EF4-FFF2-40B4-BE49-F238E27FC236}">
                <a16:creationId xmlns:a16="http://schemas.microsoft.com/office/drawing/2014/main" id="{6C7230AA-6B0A-3BFE-C94C-67C561FFA3E0}"/>
              </a:ext>
            </a:extLst>
          </p:cNvPr>
          <p:cNvSpPr txBox="1">
            <a:spLocks/>
          </p:cNvSpPr>
          <p:nvPr/>
        </p:nvSpPr>
        <p:spPr>
          <a:xfrm>
            <a:off x="2257947" y="4331331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 err="1"/>
              <a:t>Go</a:t>
            </a:r>
            <a:endParaRPr lang="es-MX" dirty="0"/>
          </a:p>
        </p:txBody>
      </p:sp>
      <p:sp>
        <p:nvSpPr>
          <p:cNvPr id="16" name="Google Shape;1851;p40">
            <a:extLst>
              <a:ext uri="{FF2B5EF4-FFF2-40B4-BE49-F238E27FC236}">
                <a16:creationId xmlns:a16="http://schemas.microsoft.com/office/drawing/2014/main" id="{8CA04474-50BA-00F1-5746-196D2999FFA5}"/>
              </a:ext>
            </a:extLst>
          </p:cNvPr>
          <p:cNvSpPr txBox="1">
            <a:spLocks/>
          </p:cNvSpPr>
          <p:nvPr/>
        </p:nvSpPr>
        <p:spPr>
          <a:xfrm>
            <a:off x="4968240" y="4331331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2000" dirty="0"/>
              <a:t>.NET (SDK)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D3D06DE-1780-72AC-08A8-17162EEB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4" y="1360464"/>
            <a:ext cx="1154223" cy="115422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47FE747-B1DA-5081-3E1B-CA394DE3E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558" y="1365829"/>
            <a:ext cx="1145449" cy="1145449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5B3DDF1-E7D0-B182-21CD-6CE7B1845B28}"/>
              </a:ext>
            </a:extLst>
          </p:cNvPr>
          <p:cNvGrpSpPr/>
          <p:nvPr/>
        </p:nvGrpSpPr>
        <p:grpSpPr>
          <a:xfrm>
            <a:off x="6498071" y="1253087"/>
            <a:ext cx="1345708" cy="1345708"/>
            <a:chOff x="6498071" y="1253087"/>
            <a:chExt cx="1345708" cy="1345708"/>
          </a:xfrm>
        </p:grpSpPr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99FA745C-4627-368A-4C52-3D8742D9914C}"/>
                </a:ext>
              </a:extLst>
            </p:cNvPr>
            <p:cNvSpPr/>
            <p:nvPr/>
          </p:nvSpPr>
          <p:spPr>
            <a:xfrm>
              <a:off x="6566535" y="1308735"/>
              <a:ext cx="1213485" cy="1217295"/>
            </a:xfrm>
            <a:prstGeom prst="roundRect">
              <a:avLst>
                <a:gd name="adj" fmla="val 2545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CD4368A-519B-9AF9-6B20-2C2A81158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8071" y="1253087"/>
              <a:ext cx="1345708" cy="1345708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0D16BAC0-3B11-3305-2071-8A2A59BEDE8F}"/>
              </a:ext>
            </a:extLst>
          </p:cNvPr>
          <p:cNvGrpSpPr/>
          <p:nvPr/>
        </p:nvGrpSpPr>
        <p:grpSpPr>
          <a:xfrm>
            <a:off x="2474104" y="3077164"/>
            <a:ext cx="1213485" cy="1217295"/>
            <a:chOff x="2474104" y="3077164"/>
            <a:chExt cx="1213485" cy="1217295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BF5F6C6C-64E6-82B6-BAF2-392AB56E2374}"/>
                </a:ext>
              </a:extLst>
            </p:cNvPr>
            <p:cNvSpPr/>
            <p:nvPr/>
          </p:nvSpPr>
          <p:spPr>
            <a:xfrm>
              <a:off x="2474104" y="3077164"/>
              <a:ext cx="1213485" cy="1217295"/>
            </a:xfrm>
            <a:prstGeom prst="roundRect">
              <a:avLst>
                <a:gd name="adj" fmla="val 25458"/>
              </a:avLst>
            </a:prstGeom>
            <a:solidFill>
              <a:srgbClr val="2012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EE6A7699-FDE2-CCF2-1F02-0CBCFF66C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4200" y="3167662"/>
              <a:ext cx="1173291" cy="1036297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181EF411-1057-56CA-FC27-5152B9490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029" y="3108700"/>
            <a:ext cx="1154223" cy="1154223"/>
          </a:xfrm>
          <a:prstGeom prst="rect">
            <a:avLst/>
          </a:prstGeom>
        </p:spPr>
      </p:pic>
      <p:grpSp>
        <p:nvGrpSpPr>
          <p:cNvPr id="42" name="Google Shape;873;p17">
            <a:extLst>
              <a:ext uri="{FF2B5EF4-FFF2-40B4-BE49-F238E27FC236}">
                <a16:creationId xmlns:a16="http://schemas.microsoft.com/office/drawing/2014/main" id="{31909EF2-F867-B0D6-6301-1CEC8C2E5EC1}"/>
              </a:ext>
            </a:extLst>
          </p:cNvPr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43" name="Google Shape;874;p17">
              <a:extLst>
                <a:ext uri="{FF2B5EF4-FFF2-40B4-BE49-F238E27FC236}">
                  <a16:creationId xmlns:a16="http://schemas.microsoft.com/office/drawing/2014/main" id="{621FD81F-28A8-2DCC-9640-5131DBDF6279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5;p17">
              <a:extLst>
                <a:ext uri="{FF2B5EF4-FFF2-40B4-BE49-F238E27FC236}">
                  <a16:creationId xmlns:a16="http://schemas.microsoft.com/office/drawing/2014/main" id="{F727F9E5-F454-721A-0918-F4FF9C18E526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876;p17">
              <a:extLst>
                <a:ext uri="{FF2B5EF4-FFF2-40B4-BE49-F238E27FC236}">
                  <a16:creationId xmlns:a16="http://schemas.microsoft.com/office/drawing/2014/main" id="{64D187BA-3EB0-54E1-3306-4A04797DDB8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oogle Shape;867;p17">
            <a:extLst>
              <a:ext uri="{FF2B5EF4-FFF2-40B4-BE49-F238E27FC236}">
                <a16:creationId xmlns:a16="http://schemas.microsoft.com/office/drawing/2014/main" id="{02AA7880-9B38-9F66-AC79-4AB74E1C5DD6}"/>
              </a:ext>
            </a:extLst>
          </p:cNvPr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47" name="Google Shape;868;p17">
              <a:extLst>
                <a:ext uri="{FF2B5EF4-FFF2-40B4-BE49-F238E27FC236}">
                  <a16:creationId xmlns:a16="http://schemas.microsoft.com/office/drawing/2014/main" id="{CC8CD265-BBBE-C70F-81BB-E6B67C9741A7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869;p17">
              <a:extLst>
                <a:ext uri="{FF2B5EF4-FFF2-40B4-BE49-F238E27FC236}">
                  <a16:creationId xmlns:a16="http://schemas.microsoft.com/office/drawing/2014/main" id="{B14656B9-95FF-791E-FD5B-1FF84008F654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49" name="Google Shape;870;p17">
                <a:extLst>
                  <a:ext uri="{FF2B5EF4-FFF2-40B4-BE49-F238E27FC236}">
                    <a16:creationId xmlns:a16="http://schemas.microsoft.com/office/drawing/2014/main" id="{98B6B34E-ABDD-9E3A-63B2-5462DC9573F8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1;p17">
                <a:extLst>
                  <a:ext uri="{FF2B5EF4-FFF2-40B4-BE49-F238E27FC236}">
                    <a16:creationId xmlns:a16="http://schemas.microsoft.com/office/drawing/2014/main" id="{0083ED90-F4E7-0C70-4FE4-9BE08BA28EE3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" name="Google Shape;872;p17">
            <a:extLst>
              <a:ext uri="{FF2B5EF4-FFF2-40B4-BE49-F238E27FC236}">
                <a16:creationId xmlns:a16="http://schemas.microsoft.com/office/drawing/2014/main" id="{ADA278AC-CEAD-BFFA-5894-4D1DD036DF4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884;p18">
            <a:extLst>
              <a:ext uri="{FF2B5EF4-FFF2-40B4-BE49-F238E27FC236}">
                <a16:creationId xmlns:a16="http://schemas.microsoft.com/office/drawing/2014/main" id="{D06E4C1F-3EEE-953F-50E1-6C515E22ED78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54" name="Google Shape;885;p18">
              <a:extLst>
                <a:ext uri="{FF2B5EF4-FFF2-40B4-BE49-F238E27FC236}">
                  <a16:creationId xmlns:a16="http://schemas.microsoft.com/office/drawing/2014/main" id="{D2ACFEB2-8F37-7B27-C242-A4E327439040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86;p18">
              <a:extLst>
                <a:ext uri="{FF2B5EF4-FFF2-40B4-BE49-F238E27FC236}">
                  <a16:creationId xmlns:a16="http://schemas.microsoft.com/office/drawing/2014/main" id="{79A373BD-13F3-6512-305F-C058485D82FE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" name="Google Shape;887;p18">
              <a:extLst>
                <a:ext uri="{FF2B5EF4-FFF2-40B4-BE49-F238E27FC236}">
                  <a16:creationId xmlns:a16="http://schemas.microsoft.com/office/drawing/2014/main" id="{D173DE6A-1A8C-759A-9E55-0917FF735A1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881;p18">
            <a:extLst>
              <a:ext uri="{FF2B5EF4-FFF2-40B4-BE49-F238E27FC236}">
                <a16:creationId xmlns:a16="http://schemas.microsoft.com/office/drawing/2014/main" id="{A21E42FE-9347-5CD3-CA82-C97956395165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58" name="Google Shape;882;p18">
              <a:extLst>
                <a:ext uri="{FF2B5EF4-FFF2-40B4-BE49-F238E27FC236}">
                  <a16:creationId xmlns:a16="http://schemas.microsoft.com/office/drawing/2014/main" id="{04AD03C2-6ED2-AFCF-1080-90F021EF1407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" name="Google Shape;883;p18">
              <a:extLst>
                <a:ext uri="{FF2B5EF4-FFF2-40B4-BE49-F238E27FC236}">
                  <a16:creationId xmlns:a16="http://schemas.microsoft.com/office/drawing/2014/main" id="{7B805884-75BC-3401-B31D-3EBE4004A25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1838;p40">
            <a:extLst>
              <a:ext uri="{FF2B5EF4-FFF2-40B4-BE49-F238E27FC236}">
                <a16:creationId xmlns:a16="http://schemas.microsoft.com/office/drawing/2014/main" id="{680D87D1-EDDC-4222-44E1-ED85B876B3BE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Videojuegos</a:t>
            </a:r>
          </a:p>
        </p:txBody>
      </p:sp>
    </p:spTree>
    <p:extLst>
      <p:ext uri="{BB962C8B-B14F-4D97-AF65-F5344CB8AC3E}">
        <p14:creationId xmlns:p14="http://schemas.microsoft.com/office/powerpoint/2010/main" val="4357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0" grpId="0" build="p"/>
      <p:bldP spid="1851" grpId="0" build="p"/>
      <p:bldP spid="26" grpId="0"/>
      <p:bldP spid="14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C4566B2C-99D8-C169-0C33-77B813D6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40E65703-7507-AB0F-267B-F889C4927D55}"/>
              </a:ext>
            </a:extLst>
          </p:cNvPr>
          <p:cNvGrpSpPr/>
          <p:nvPr/>
        </p:nvGrpSpPr>
        <p:grpSpPr>
          <a:xfrm>
            <a:off x="9444942" y="-801513"/>
            <a:ext cx="9144000" cy="5945013"/>
            <a:chOff x="9444942" y="-801513"/>
            <a:chExt cx="9144000" cy="5945013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D1973BC-A026-F1F8-A82F-D6B3A768B522}"/>
                </a:ext>
              </a:extLst>
            </p:cNvPr>
            <p:cNvSpPr/>
            <p:nvPr/>
          </p:nvSpPr>
          <p:spPr>
            <a:xfrm>
              <a:off x="9444942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Cara sonriente 25">
              <a:extLst>
                <a:ext uri="{FF2B5EF4-FFF2-40B4-BE49-F238E27FC236}">
                  <a16:creationId xmlns:a16="http://schemas.microsoft.com/office/drawing/2014/main" id="{AC187E04-9874-0C66-DDFA-AB6B4FEDA316}"/>
                </a:ext>
              </a:extLst>
            </p:cNvPr>
            <p:cNvSpPr/>
            <p:nvPr/>
          </p:nvSpPr>
          <p:spPr>
            <a:xfrm>
              <a:off x="11746523" y="-801513"/>
              <a:ext cx="609600" cy="579776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43463F84-567F-29E7-101D-7FE9C089A47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04950" y="2024380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6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5C508261-EE36-D00D-F9C4-5A97B977B8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2050" y="2655755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 del mundo real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457F4BB-DE3A-A682-B689-3FE93D1DE418}"/>
              </a:ext>
            </a:extLst>
          </p:cNvPr>
          <p:cNvSpPr/>
          <p:nvPr/>
        </p:nvSpPr>
        <p:spPr>
          <a:xfrm>
            <a:off x="-9444942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oogle Shape;873;p17">
            <a:extLst>
              <a:ext uri="{FF2B5EF4-FFF2-40B4-BE49-F238E27FC236}">
                <a16:creationId xmlns:a16="http://schemas.microsoft.com/office/drawing/2014/main" id="{C6283DF4-17D2-1E8D-6B0D-5FE5641B0F67}"/>
              </a:ext>
            </a:extLst>
          </p:cNvPr>
          <p:cNvGrpSpPr/>
          <p:nvPr/>
        </p:nvGrpSpPr>
        <p:grpSpPr>
          <a:xfrm>
            <a:off x="-1028710" y="5199873"/>
            <a:ext cx="2711159" cy="1972460"/>
            <a:chOff x="-1028710" y="3387325"/>
            <a:chExt cx="2711159" cy="1972460"/>
          </a:xfrm>
        </p:grpSpPr>
        <p:sp>
          <p:nvSpPr>
            <p:cNvPr id="4" name="Google Shape;874;p17">
              <a:extLst>
                <a:ext uri="{FF2B5EF4-FFF2-40B4-BE49-F238E27FC236}">
                  <a16:creationId xmlns:a16="http://schemas.microsoft.com/office/drawing/2014/main" id="{2B1532BB-1468-AE47-B1E4-03ECE9D79150}"/>
                </a:ext>
              </a:extLst>
            </p:cNvPr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5;p17">
              <a:extLst>
                <a:ext uri="{FF2B5EF4-FFF2-40B4-BE49-F238E27FC236}">
                  <a16:creationId xmlns:a16="http://schemas.microsoft.com/office/drawing/2014/main" id="{0BE5BDC8-781D-9883-202D-40EB684A0AF1}"/>
                </a:ext>
              </a:extLst>
            </p:cNvPr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876;p17">
              <a:extLst>
                <a:ext uri="{FF2B5EF4-FFF2-40B4-BE49-F238E27FC236}">
                  <a16:creationId xmlns:a16="http://schemas.microsoft.com/office/drawing/2014/main" id="{4CB20A5D-08AF-7169-47D2-E52AA759BC8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oogle Shape;867;p17">
            <a:extLst>
              <a:ext uri="{FF2B5EF4-FFF2-40B4-BE49-F238E27FC236}">
                <a16:creationId xmlns:a16="http://schemas.microsoft.com/office/drawing/2014/main" id="{8EE90337-E844-8DF6-89D3-7FD24636939C}"/>
              </a:ext>
            </a:extLst>
          </p:cNvPr>
          <p:cNvGrpSpPr/>
          <p:nvPr/>
        </p:nvGrpSpPr>
        <p:grpSpPr>
          <a:xfrm>
            <a:off x="6529813" y="6535565"/>
            <a:ext cx="3264035" cy="1583051"/>
            <a:chOff x="6529813" y="3757661"/>
            <a:chExt cx="3264035" cy="1583051"/>
          </a:xfrm>
        </p:grpSpPr>
        <p:sp>
          <p:nvSpPr>
            <p:cNvPr id="8" name="Google Shape;868;p17">
              <a:extLst>
                <a:ext uri="{FF2B5EF4-FFF2-40B4-BE49-F238E27FC236}">
                  <a16:creationId xmlns:a16="http://schemas.microsoft.com/office/drawing/2014/main" id="{70201E63-8AD2-ECB1-D52B-0FCF758774FA}"/>
                </a:ext>
              </a:extLst>
            </p:cNvPr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69;p17">
              <a:extLst>
                <a:ext uri="{FF2B5EF4-FFF2-40B4-BE49-F238E27FC236}">
                  <a16:creationId xmlns:a16="http://schemas.microsoft.com/office/drawing/2014/main" id="{AD254487-A941-FF02-ACAA-D520B4E1B042}"/>
                </a:ext>
              </a:extLst>
            </p:cNvPr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0" name="Google Shape;870;p17">
                <a:extLst>
                  <a:ext uri="{FF2B5EF4-FFF2-40B4-BE49-F238E27FC236}">
                    <a16:creationId xmlns:a16="http://schemas.microsoft.com/office/drawing/2014/main" id="{D080AAE7-BAB2-2487-6310-B4352EC58416}"/>
                  </a:ext>
                </a:extLst>
              </p:cNvPr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1;p17">
                <a:extLst>
                  <a:ext uri="{FF2B5EF4-FFF2-40B4-BE49-F238E27FC236}">
                    <a16:creationId xmlns:a16="http://schemas.microsoft.com/office/drawing/2014/main" id="{CA646F5F-B170-FF0C-A9D7-212119727563}"/>
                  </a:ext>
                </a:extLst>
              </p:cNvPr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Google Shape;872;p17">
            <a:extLst>
              <a:ext uri="{FF2B5EF4-FFF2-40B4-BE49-F238E27FC236}">
                <a16:creationId xmlns:a16="http://schemas.microsoft.com/office/drawing/2014/main" id="{0B30758E-F8F2-5D7C-9E15-761E9917B0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650" y="-271055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884;p18">
            <a:extLst>
              <a:ext uri="{FF2B5EF4-FFF2-40B4-BE49-F238E27FC236}">
                <a16:creationId xmlns:a16="http://schemas.microsoft.com/office/drawing/2014/main" id="{122226C7-AE45-05C0-13F8-385A5E72A0D2}"/>
              </a:ext>
            </a:extLst>
          </p:cNvPr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4" name="Google Shape;885;p18">
              <a:extLst>
                <a:ext uri="{FF2B5EF4-FFF2-40B4-BE49-F238E27FC236}">
                  <a16:creationId xmlns:a16="http://schemas.microsoft.com/office/drawing/2014/main" id="{8CE1532D-2D44-797A-59F4-5291B77B5185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;p18">
              <a:extLst>
                <a:ext uri="{FF2B5EF4-FFF2-40B4-BE49-F238E27FC236}">
                  <a16:creationId xmlns:a16="http://schemas.microsoft.com/office/drawing/2014/main" id="{2EEEDEF1-F133-26FA-1025-C677A20D9F25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887;p18">
              <a:extLst>
                <a:ext uri="{FF2B5EF4-FFF2-40B4-BE49-F238E27FC236}">
                  <a16:creationId xmlns:a16="http://schemas.microsoft.com/office/drawing/2014/main" id="{E26C4F89-A38D-00C5-EB8A-0FD540D6B0D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881;p18">
            <a:extLst>
              <a:ext uri="{FF2B5EF4-FFF2-40B4-BE49-F238E27FC236}">
                <a16:creationId xmlns:a16="http://schemas.microsoft.com/office/drawing/2014/main" id="{0CBB8990-C13E-B24F-BC3C-7FA9375E4A3E}"/>
              </a:ext>
            </a:extLst>
          </p:cNvPr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8" name="Google Shape;882;p18">
              <a:extLst>
                <a:ext uri="{FF2B5EF4-FFF2-40B4-BE49-F238E27FC236}">
                  <a16:creationId xmlns:a16="http://schemas.microsoft.com/office/drawing/2014/main" id="{D5BA9320-0401-FD0C-575E-E11493A67CC4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883;p18">
              <a:extLst>
                <a:ext uri="{FF2B5EF4-FFF2-40B4-BE49-F238E27FC236}">
                  <a16:creationId xmlns:a16="http://schemas.microsoft.com/office/drawing/2014/main" id="{63BFA922-5941-7068-1851-0F3B2E73406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1838;p40">
            <a:extLst>
              <a:ext uri="{FF2B5EF4-FFF2-40B4-BE49-F238E27FC236}">
                <a16:creationId xmlns:a16="http://schemas.microsoft.com/office/drawing/2014/main" id="{A2830467-A353-741F-E842-5D4D23EBAFD3}"/>
              </a:ext>
            </a:extLst>
          </p:cNvPr>
          <p:cNvSpPr txBox="1">
            <a:spLocks/>
          </p:cNvSpPr>
          <p:nvPr/>
        </p:nvSpPr>
        <p:spPr>
          <a:xfrm>
            <a:off x="914400" y="-120765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MX" dirty="0"/>
              <a:t>Servidores</a:t>
            </a:r>
          </a:p>
        </p:txBody>
      </p:sp>
      <p:grpSp>
        <p:nvGrpSpPr>
          <p:cNvPr id="28" name="Google Shape;227;p10">
            <a:extLst>
              <a:ext uri="{FF2B5EF4-FFF2-40B4-BE49-F238E27FC236}">
                <a16:creationId xmlns:a16="http://schemas.microsoft.com/office/drawing/2014/main" id="{B5218538-6A12-4521-D9EA-72DE900675A2}"/>
              </a:ext>
            </a:extLst>
          </p:cNvPr>
          <p:cNvGrpSpPr/>
          <p:nvPr/>
        </p:nvGrpSpPr>
        <p:grpSpPr>
          <a:xfrm>
            <a:off x="9444942" y="4859500"/>
            <a:ext cx="2740195" cy="411348"/>
            <a:chOff x="3731103" y="4808559"/>
            <a:chExt cx="2740195" cy="335138"/>
          </a:xfrm>
        </p:grpSpPr>
        <p:sp>
          <p:nvSpPr>
            <p:cNvPr id="29" name="Google Shape;228;p10">
              <a:extLst>
                <a:ext uri="{FF2B5EF4-FFF2-40B4-BE49-F238E27FC236}">
                  <a16:creationId xmlns:a16="http://schemas.microsoft.com/office/drawing/2014/main" id="{B1034C3F-6310-6F21-8430-983CD7CEF5D5}"/>
                </a:ext>
              </a:extLst>
            </p:cNvPr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9;p10">
              <a:extLst>
                <a:ext uri="{FF2B5EF4-FFF2-40B4-BE49-F238E27FC236}">
                  <a16:creationId xmlns:a16="http://schemas.microsoft.com/office/drawing/2014/main" id="{218B6962-7C26-2359-3EEF-F1642E9C334D}"/>
                </a:ext>
              </a:extLst>
            </p:cNvPr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;p10">
              <a:extLst>
                <a:ext uri="{FF2B5EF4-FFF2-40B4-BE49-F238E27FC236}">
                  <a16:creationId xmlns:a16="http://schemas.microsoft.com/office/drawing/2014/main" id="{42C2BB0A-859D-8136-9A99-BEE2BD281B6F}"/>
                </a:ext>
              </a:extLst>
            </p:cNvPr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31;p10">
            <a:extLst>
              <a:ext uri="{FF2B5EF4-FFF2-40B4-BE49-F238E27FC236}">
                <a16:creationId xmlns:a16="http://schemas.microsoft.com/office/drawing/2014/main" id="{2899D8D4-D573-2025-6F44-992EBAA4E1F9}"/>
              </a:ext>
            </a:extLst>
          </p:cNvPr>
          <p:cNvGrpSpPr/>
          <p:nvPr/>
        </p:nvGrpSpPr>
        <p:grpSpPr>
          <a:xfrm>
            <a:off x="-3802445" y="3431750"/>
            <a:ext cx="3632735" cy="2280574"/>
            <a:chOff x="-665807" y="3431750"/>
            <a:chExt cx="3632735" cy="2280574"/>
          </a:xfrm>
        </p:grpSpPr>
        <p:sp>
          <p:nvSpPr>
            <p:cNvPr id="33" name="Google Shape;232;p10">
              <a:extLst>
                <a:ext uri="{FF2B5EF4-FFF2-40B4-BE49-F238E27FC236}">
                  <a16:creationId xmlns:a16="http://schemas.microsoft.com/office/drawing/2014/main" id="{37FBB8F2-87A9-9B57-8535-8B13FE77388B}"/>
                </a:ext>
              </a:extLst>
            </p:cNvPr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" name="Google Shape;233;p10">
              <a:extLst>
                <a:ext uri="{FF2B5EF4-FFF2-40B4-BE49-F238E27FC236}">
                  <a16:creationId xmlns:a16="http://schemas.microsoft.com/office/drawing/2014/main" id="{CFFE71BB-DD68-6415-DDD1-6302F5BFC260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oogle Shape;234;p10">
            <a:extLst>
              <a:ext uri="{FF2B5EF4-FFF2-40B4-BE49-F238E27FC236}">
                <a16:creationId xmlns:a16="http://schemas.microsoft.com/office/drawing/2014/main" id="{B5E24AD3-C4DE-A703-B801-0200231AF176}"/>
              </a:ext>
            </a:extLst>
          </p:cNvPr>
          <p:cNvGrpSpPr/>
          <p:nvPr/>
        </p:nvGrpSpPr>
        <p:grpSpPr>
          <a:xfrm>
            <a:off x="8731950" y="-152400"/>
            <a:ext cx="3785654" cy="5632544"/>
            <a:chOff x="5536150" y="-152400"/>
            <a:chExt cx="3785654" cy="5632544"/>
          </a:xfrm>
        </p:grpSpPr>
        <p:sp>
          <p:nvSpPr>
            <p:cNvPr id="36" name="Google Shape;235;p10">
              <a:extLst>
                <a:ext uri="{FF2B5EF4-FFF2-40B4-BE49-F238E27FC236}">
                  <a16:creationId xmlns:a16="http://schemas.microsoft.com/office/drawing/2014/main" id="{9D9E2874-1755-BABD-17AE-9DA562F95DEE}"/>
                </a:ext>
              </a:extLst>
            </p:cNvPr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6;p10">
              <a:extLst>
                <a:ext uri="{FF2B5EF4-FFF2-40B4-BE49-F238E27FC236}">
                  <a16:creationId xmlns:a16="http://schemas.microsoft.com/office/drawing/2014/main" id="{CE51B456-1091-DE00-9145-EB86C60AB9EC}"/>
                </a:ext>
              </a:extLst>
            </p:cNvPr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7;p10">
              <a:extLst>
                <a:ext uri="{FF2B5EF4-FFF2-40B4-BE49-F238E27FC236}">
                  <a16:creationId xmlns:a16="http://schemas.microsoft.com/office/drawing/2014/main" id="{CC8FC7A4-A228-0AAD-CB7F-BB4E8339B4CF}"/>
                </a:ext>
              </a:extLst>
            </p:cNvPr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8;p10">
              <a:extLst>
                <a:ext uri="{FF2B5EF4-FFF2-40B4-BE49-F238E27FC236}">
                  <a16:creationId xmlns:a16="http://schemas.microsoft.com/office/drawing/2014/main" id="{EA52AC5D-6EE8-860E-F0D2-B16586123539}"/>
                </a:ext>
              </a:extLst>
            </p:cNvPr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9;p10">
              <a:extLst>
                <a:ext uri="{FF2B5EF4-FFF2-40B4-BE49-F238E27FC236}">
                  <a16:creationId xmlns:a16="http://schemas.microsoft.com/office/drawing/2014/main" id="{E32D48A3-9FF5-FFB1-D19A-9D2118D6FD33}"/>
                </a:ext>
              </a:extLst>
            </p:cNvPr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" name="Google Shape;240;p10">
              <a:extLst>
                <a:ext uri="{FF2B5EF4-FFF2-40B4-BE49-F238E27FC236}">
                  <a16:creationId xmlns:a16="http://schemas.microsoft.com/office/drawing/2014/main" id="{38228B70-765E-E5FA-C960-1A7E6ABABD3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8B53B6D0-4C97-50A1-13E8-4F9A2E28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" y="-2405010"/>
            <a:ext cx="2027651" cy="2027651"/>
          </a:xfrm>
          <a:prstGeom prst="rect">
            <a:avLst/>
          </a:prstGeom>
        </p:spPr>
      </p:pic>
      <p:pic>
        <p:nvPicPr>
          <p:cNvPr id="22" name="Imagen 2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932B665-3F1B-5AC3-BA7D-E03F493D2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586" y="-2146661"/>
            <a:ext cx="1518781" cy="1518781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F77C207C-832C-75E0-25C7-6830BF2D7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985" y="6394333"/>
            <a:ext cx="2448056" cy="687105"/>
          </a:xfrm>
          <a:prstGeom prst="rect">
            <a:avLst/>
          </a:prstGeom>
        </p:spPr>
      </p:pic>
      <p:pic>
        <p:nvPicPr>
          <p:cNvPr id="24" name="Imagen 23" descr="Logotipo&#10;&#10;El contenido generado por IA puede ser incorrecto.">
            <a:extLst>
              <a:ext uri="{FF2B5EF4-FFF2-40B4-BE49-F238E27FC236}">
                <a16:creationId xmlns:a16="http://schemas.microsoft.com/office/drawing/2014/main" id="{9DEAFB44-B0E9-408A-3087-B34895F75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9801" y="5524426"/>
            <a:ext cx="3374199" cy="19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DEEC8205-560F-998D-1B8B-9B1184F474B8}"/>
              </a:ext>
            </a:extLst>
          </p:cNvPr>
          <p:cNvGrpSpPr/>
          <p:nvPr/>
        </p:nvGrpSpPr>
        <p:grpSpPr>
          <a:xfrm>
            <a:off x="0" y="-801513"/>
            <a:ext cx="9144000" cy="5945013"/>
            <a:chOff x="9444942" y="-801513"/>
            <a:chExt cx="9144000" cy="5945013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07EC2A5-E27E-BF51-1DBF-91A6BD93FB06}"/>
                </a:ext>
              </a:extLst>
            </p:cNvPr>
            <p:cNvSpPr/>
            <p:nvPr/>
          </p:nvSpPr>
          <p:spPr>
            <a:xfrm>
              <a:off x="9444942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Cara sonriente 18">
              <a:extLst>
                <a:ext uri="{FF2B5EF4-FFF2-40B4-BE49-F238E27FC236}">
                  <a16:creationId xmlns:a16="http://schemas.microsoft.com/office/drawing/2014/main" id="{A1A748FF-87DE-B5F2-0DC0-5AA79581D98F}"/>
                </a:ext>
              </a:extLst>
            </p:cNvPr>
            <p:cNvSpPr/>
            <p:nvPr/>
          </p:nvSpPr>
          <p:spPr>
            <a:xfrm>
              <a:off x="11746523" y="-801513"/>
              <a:ext cx="609600" cy="579776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66FF0ED-2382-812C-76BC-2965E5A4DD69}"/>
              </a:ext>
            </a:extLst>
          </p:cNvPr>
          <p:cNvSpPr txBox="1"/>
          <p:nvPr/>
        </p:nvSpPr>
        <p:spPr>
          <a:xfrm>
            <a:off x="2080886" y="1599417"/>
            <a:ext cx="535017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Analizan</a:t>
            </a:r>
            <a:r>
              <a:rPr lang="en-US" sz="2000" b="1" dirty="0"/>
              <a:t> a sus </a:t>
            </a:r>
            <a:r>
              <a:rPr lang="en-US" sz="2000" b="1" dirty="0" err="1"/>
              <a:t>usuarios</a:t>
            </a:r>
            <a:r>
              <a:rPr lang="en-US" sz="2000" dirty="0"/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Sincronizan</a:t>
            </a:r>
            <a:r>
              <a:rPr lang="en-US" sz="2000" b="1" dirty="0"/>
              <a:t> </a:t>
            </a:r>
            <a:r>
              <a:rPr lang="en-US" sz="2000" b="1" dirty="0" err="1"/>
              <a:t>datos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</a:t>
            </a:r>
            <a:r>
              <a:rPr lang="en-US" sz="2000" b="1" dirty="0" err="1"/>
              <a:t>tiempo</a:t>
            </a:r>
            <a:r>
              <a:rPr lang="en-US" sz="2000" b="1" dirty="0"/>
              <a:t> real</a:t>
            </a: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 err="1"/>
              <a:t>Ofrecen</a:t>
            </a:r>
            <a:r>
              <a:rPr lang="en-US" sz="2000" b="1" dirty="0"/>
              <a:t> </a:t>
            </a:r>
            <a:r>
              <a:rPr lang="en-US" sz="2000" b="1" dirty="0" err="1"/>
              <a:t>autenticación</a:t>
            </a:r>
            <a:r>
              <a:rPr lang="en-US" sz="2000" b="1" dirty="0"/>
              <a:t> </a:t>
            </a:r>
            <a:r>
              <a:rPr lang="en-US" sz="2000" b="1" dirty="0" err="1"/>
              <a:t>segura</a:t>
            </a: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 err="1"/>
              <a:t>Envían</a:t>
            </a:r>
            <a:r>
              <a:rPr lang="en-US" sz="2000" b="1" dirty="0"/>
              <a:t> </a:t>
            </a:r>
            <a:r>
              <a:rPr lang="en-US" sz="2000" b="1" dirty="0" err="1"/>
              <a:t>notificaciones</a:t>
            </a: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 err="1"/>
              <a:t>Monitorean</a:t>
            </a:r>
            <a:r>
              <a:rPr lang="en-US" sz="2000" b="1" dirty="0"/>
              <a:t> </a:t>
            </a:r>
            <a:r>
              <a:rPr lang="en-US" sz="2000" b="1" dirty="0" err="1"/>
              <a:t>errores</a:t>
            </a:r>
            <a:r>
              <a:rPr lang="en-US" sz="2000" b="1" dirty="0"/>
              <a:t> y </a:t>
            </a:r>
            <a:r>
              <a:rPr lang="en-US" sz="2000" b="1" dirty="0" err="1"/>
              <a:t>rendimiento</a:t>
            </a: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 err="1"/>
              <a:t>Escalan</a:t>
            </a:r>
            <a:r>
              <a:rPr lang="en-US" sz="2000" b="1" dirty="0"/>
              <a:t> </a:t>
            </a:r>
            <a:r>
              <a:rPr lang="en-US" sz="2000" b="1" dirty="0" err="1"/>
              <a:t>fácilmente</a:t>
            </a:r>
            <a:r>
              <a:rPr lang="en-US" sz="2000" dirty="0"/>
              <a:t> </a:t>
            </a:r>
          </a:p>
        </p:txBody>
      </p:sp>
      <p:grpSp>
        <p:nvGrpSpPr>
          <p:cNvPr id="2" name="Google Shape;884;p18">
            <a:extLst>
              <a:ext uri="{FF2B5EF4-FFF2-40B4-BE49-F238E27FC236}">
                <a16:creationId xmlns:a16="http://schemas.microsoft.com/office/drawing/2014/main" id="{E6E918B1-522A-D03C-EDB4-A7B83DEA8431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4" name="Google Shape;885;p18">
              <a:extLst>
                <a:ext uri="{FF2B5EF4-FFF2-40B4-BE49-F238E27FC236}">
                  <a16:creationId xmlns:a16="http://schemas.microsoft.com/office/drawing/2014/main" id="{71DE3971-36F0-69A8-E471-94190A27F345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18">
              <a:extLst>
                <a:ext uri="{FF2B5EF4-FFF2-40B4-BE49-F238E27FC236}">
                  <a16:creationId xmlns:a16="http://schemas.microsoft.com/office/drawing/2014/main" id="{08562732-6195-B315-013A-5BC67043270C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887;p18">
              <a:extLst>
                <a:ext uri="{FF2B5EF4-FFF2-40B4-BE49-F238E27FC236}">
                  <a16:creationId xmlns:a16="http://schemas.microsoft.com/office/drawing/2014/main" id="{946D9370-F7AD-7DE8-AA00-15CE630FCF8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881;p18">
            <a:extLst>
              <a:ext uri="{FF2B5EF4-FFF2-40B4-BE49-F238E27FC236}">
                <a16:creationId xmlns:a16="http://schemas.microsoft.com/office/drawing/2014/main" id="{8028109A-F4AB-05B8-254F-C22BEA6CE20E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2" name="Google Shape;882;p18">
              <a:extLst>
                <a:ext uri="{FF2B5EF4-FFF2-40B4-BE49-F238E27FC236}">
                  <a16:creationId xmlns:a16="http://schemas.microsoft.com/office/drawing/2014/main" id="{9EB6EED7-6F7C-EFF3-4436-4DBD28520FA9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883;p18">
              <a:extLst>
                <a:ext uri="{FF2B5EF4-FFF2-40B4-BE49-F238E27FC236}">
                  <a16:creationId xmlns:a16="http://schemas.microsoft.com/office/drawing/2014/main" id="{B1C0D41D-78DD-EA72-8E91-2D881849E9C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7E7A6B4F-0338-464B-4A14-F86711F96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" y="0"/>
            <a:ext cx="2027651" cy="2027651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BBF7AEB-87B7-C1C7-ED02-BC4B76F41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586" y="258349"/>
            <a:ext cx="1518781" cy="1518781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2D03CF21-5D51-032F-2604-B83F25607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85" y="4079701"/>
            <a:ext cx="2448056" cy="687105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09A6DB18-DD34-603E-3913-D2B41E200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9801" y="3209794"/>
            <a:ext cx="3374199" cy="19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2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>
          <a:extLst>
            <a:ext uri="{FF2B5EF4-FFF2-40B4-BE49-F238E27FC236}">
              <a16:creationId xmlns:a16="http://schemas.microsoft.com/office/drawing/2014/main" id="{6DCE5C06-EB1E-C4D8-7AAC-FD1134478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>
            <a:extLst>
              <a:ext uri="{FF2B5EF4-FFF2-40B4-BE49-F238E27FC236}">
                <a16:creationId xmlns:a16="http://schemas.microsoft.com/office/drawing/2014/main" id="{C49CB960-E5F3-3648-973A-4D676C1264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4400" y="1770292"/>
            <a:ext cx="3651600" cy="1997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dk1"/>
                </a:solidFill>
              </a:rPr>
              <a:t>Presentación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/>
              <a:t>Elías Valdez Miranda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/>
              <a:t>Ángel Andrés Santillanes Hernández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/>
              <a:t>Bases de Datos I</a:t>
            </a:r>
          </a:p>
          <a:p>
            <a:pPr marL="0" lvl="0" indent="0"/>
            <a:r>
              <a:rPr lang="es-419" sz="2000" dirty="0"/>
              <a:t>Profesor Rene Francisco Navarro Hernández</a:t>
            </a:r>
          </a:p>
          <a:p>
            <a:pPr marL="0" lvl="0" indent="0"/>
            <a:r>
              <a:rPr lang="es-419" sz="2000" dirty="0"/>
              <a:t>Universidad de Sonora</a:t>
            </a:r>
          </a:p>
        </p:txBody>
      </p:sp>
      <p:sp>
        <p:nvSpPr>
          <p:cNvPr id="2645" name="Google Shape;2645;p68">
            <a:extLst>
              <a:ext uri="{FF2B5EF4-FFF2-40B4-BE49-F238E27FC236}">
                <a16:creationId xmlns:a16="http://schemas.microsoft.com/office/drawing/2014/main" id="{EF64D0E1-D76F-50AC-E3C4-A3E74EA43A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53763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27BD418-2B78-0265-5495-CBF32A17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8002" y="869610"/>
            <a:ext cx="1655644" cy="16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2091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38A47857-642E-01AF-6A39-88FB9B1E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C6B3BA4-162A-5CF8-F0C4-953673D13F33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5BE008D-5F87-E271-61C1-5849A96E1712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42">
            <a:extLst>
              <a:ext uri="{FF2B5EF4-FFF2-40B4-BE49-F238E27FC236}">
                <a16:creationId xmlns:a16="http://schemas.microsoft.com/office/drawing/2014/main" id="{D2434994-D4DE-98EE-1904-1CE8C262F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462661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1873" name="Google Shape;1873;p42">
            <a:extLst>
              <a:ext uri="{FF2B5EF4-FFF2-40B4-BE49-F238E27FC236}">
                <a16:creationId xmlns:a16="http://schemas.microsoft.com/office/drawing/2014/main" id="{07E9244F-6BC1-1821-9B25-A2F244E9D0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3650" y="2355618"/>
            <a:ext cx="3657600" cy="1748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 una base de datos documental que ofrece una API para el acceso a una base de datos en formato JSON en la nube.</a:t>
            </a:r>
            <a:endParaRPr sz="2000" dirty="0"/>
          </a:p>
        </p:txBody>
      </p:sp>
      <p:grpSp>
        <p:nvGrpSpPr>
          <p:cNvPr id="6" name="Google Shape;884;p18">
            <a:extLst>
              <a:ext uri="{FF2B5EF4-FFF2-40B4-BE49-F238E27FC236}">
                <a16:creationId xmlns:a16="http://schemas.microsoft.com/office/drawing/2014/main" id="{C6D39FCF-F433-C796-02C0-B21FB805CF3F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7" name="Google Shape;885;p18">
              <a:extLst>
                <a:ext uri="{FF2B5EF4-FFF2-40B4-BE49-F238E27FC236}">
                  <a16:creationId xmlns:a16="http://schemas.microsoft.com/office/drawing/2014/main" id="{6F4C26ED-6A33-279E-7A07-51827BB66E6F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6;p18">
              <a:extLst>
                <a:ext uri="{FF2B5EF4-FFF2-40B4-BE49-F238E27FC236}">
                  <a16:creationId xmlns:a16="http://schemas.microsoft.com/office/drawing/2014/main" id="{CD120963-0EEC-D5BE-1FAD-544DCE0B02BE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887;p18">
              <a:extLst>
                <a:ext uri="{FF2B5EF4-FFF2-40B4-BE49-F238E27FC236}">
                  <a16:creationId xmlns:a16="http://schemas.microsoft.com/office/drawing/2014/main" id="{86EA9FE4-A126-6920-3E23-8CCB7260E5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881;p18">
            <a:extLst>
              <a:ext uri="{FF2B5EF4-FFF2-40B4-BE49-F238E27FC236}">
                <a16:creationId xmlns:a16="http://schemas.microsoft.com/office/drawing/2014/main" id="{52D6E4B0-8D96-1CBA-1CCE-B8B3FFD52D34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11" name="Google Shape;882;p18">
              <a:extLst>
                <a:ext uri="{FF2B5EF4-FFF2-40B4-BE49-F238E27FC236}">
                  <a16:creationId xmlns:a16="http://schemas.microsoft.com/office/drawing/2014/main" id="{B916A881-59C1-663A-54BA-15AB757CA39C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883;p18">
              <a:extLst>
                <a:ext uri="{FF2B5EF4-FFF2-40B4-BE49-F238E27FC236}">
                  <a16:creationId xmlns:a16="http://schemas.microsoft.com/office/drawing/2014/main" id="{FC60B1BF-0139-A849-D1AE-68A74AD8044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E5043CEA-E5A4-A7A1-7408-9D2C18E74DC9}"/>
              </a:ext>
            </a:extLst>
          </p:cNvPr>
          <p:cNvSpPr/>
          <p:nvPr/>
        </p:nvSpPr>
        <p:spPr>
          <a:xfrm>
            <a:off x="330432" y="915565"/>
            <a:ext cx="3652502" cy="3661151"/>
          </a:xfrm>
          <a:prstGeom prst="ellipse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solidFill>
              <a:srgbClr val="201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Google Shape;1872;p42">
            <a:extLst>
              <a:ext uri="{FF2B5EF4-FFF2-40B4-BE49-F238E27FC236}">
                <a16:creationId xmlns:a16="http://schemas.microsoft.com/office/drawing/2014/main" id="{FD41E12E-55CF-C4AA-50D4-2C805AC6B534}"/>
              </a:ext>
            </a:extLst>
          </p:cNvPr>
          <p:cNvSpPr txBox="1">
            <a:spLocks/>
          </p:cNvSpPr>
          <p:nvPr/>
        </p:nvSpPr>
        <p:spPr>
          <a:xfrm>
            <a:off x="10607628" y="1462661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dirty="0"/>
              <a:t>Historia</a:t>
            </a:r>
          </a:p>
        </p:txBody>
      </p:sp>
      <p:sp>
        <p:nvSpPr>
          <p:cNvPr id="17" name="Google Shape;1873;p42">
            <a:extLst>
              <a:ext uri="{FF2B5EF4-FFF2-40B4-BE49-F238E27FC236}">
                <a16:creationId xmlns:a16="http://schemas.microsoft.com/office/drawing/2014/main" id="{1D3D9469-3A1B-1983-5616-5863FFF19D5E}"/>
              </a:ext>
            </a:extLst>
          </p:cNvPr>
          <p:cNvSpPr txBox="1">
            <a:spLocks/>
          </p:cNvSpPr>
          <p:nvPr/>
        </p:nvSpPr>
        <p:spPr>
          <a:xfrm>
            <a:off x="10605978" y="2355618"/>
            <a:ext cx="3660900" cy="20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 sz="2000"/>
              <a:t>James Tamplin y Andrew Lee lanzaron </a:t>
            </a:r>
            <a:r>
              <a:rPr lang="es-MX" sz="2000" b="1" i="1"/>
              <a:t>Envolve</a:t>
            </a:r>
            <a:r>
              <a:rPr lang="es-MX" sz="2000"/>
              <a:t> en 2011, una API para la implementación de chats para comunicación en línea en sitios web.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39663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7B8BB75E-79C8-58A8-CA65-C35709B7A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2697314-7443-48DE-8859-1D91F63A3E89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3" name="Google Shape;131;p7">
              <a:extLst>
                <a:ext uri="{FF2B5EF4-FFF2-40B4-BE49-F238E27FC236}">
                  <a16:creationId xmlns:a16="http://schemas.microsoft.com/office/drawing/2014/main" id="{FA6E408D-77F2-4C4C-0D63-BC018C76B3E5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;p7">
              <a:extLst>
                <a:ext uri="{FF2B5EF4-FFF2-40B4-BE49-F238E27FC236}">
                  <a16:creationId xmlns:a16="http://schemas.microsoft.com/office/drawing/2014/main" id="{03DF45CA-7B1C-2E14-F84D-B8F0569F7366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;p7">
              <a:extLst>
                <a:ext uri="{FF2B5EF4-FFF2-40B4-BE49-F238E27FC236}">
                  <a16:creationId xmlns:a16="http://schemas.microsoft.com/office/drawing/2014/main" id="{D7C4CB04-6893-1632-45AB-E98B33A76A7E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08BC2A74-206B-7DC0-F628-8F6748523932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7" name="Google Shape;128;p7">
              <a:extLst>
                <a:ext uri="{FF2B5EF4-FFF2-40B4-BE49-F238E27FC236}">
                  <a16:creationId xmlns:a16="http://schemas.microsoft.com/office/drawing/2014/main" id="{B9AD0629-442F-E626-6211-9EFB3CF977B8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;p7">
              <a:extLst>
                <a:ext uri="{FF2B5EF4-FFF2-40B4-BE49-F238E27FC236}">
                  <a16:creationId xmlns:a16="http://schemas.microsoft.com/office/drawing/2014/main" id="{75D8B367-05B1-420B-7C7C-0FB52B99BEE1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;p7">
              <a:extLst>
                <a:ext uri="{FF2B5EF4-FFF2-40B4-BE49-F238E27FC236}">
                  <a16:creationId xmlns:a16="http://schemas.microsoft.com/office/drawing/2014/main" id="{D16D3952-4E14-A392-6D99-4B925E45B210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;p7">
              <a:extLst>
                <a:ext uri="{FF2B5EF4-FFF2-40B4-BE49-F238E27FC236}">
                  <a16:creationId xmlns:a16="http://schemas.microsoft.com/office/drawing/2014/main" id="{3734EEFA-CE77-07D6-D203-7A524F5B9946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;p7">
              <a:extLst>
                <a:ext uri="{FF2B5EF4-FFF2-40B4-BE49-F238E27FC236}">
                  <a16:creationId xmlns:a16="http://schemas.microsoft.com/office/drawing/2014/main" id="{4A92C90B-0C2A-3CDA-0133-C72E71F05B1C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;p7">
              <a:extLst>
                <a:ext uri="{FF2B5EF4-FFF2-40B4-BE49-F238E27FC236}">
                  <a16:creationId xmlns:a16="http://schemas.microsoft.com/office/drawing/2014/main" id="{F18DE483-8D42-14F0-D20B-1D7800B26F9B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CF4944B3-7EF0-9061-84AC-26B6E5C1FD3C}"/>
              </a:ext>
            </a:extLst>
          </p:cNvPr>
          <p:cNvSpPr/>
          <p:nvPr/>
        </p:nvSpPr>
        <p:spPr>
          <a:xfrm rot="16200000">
            <a:off x="330432" y="915565"/>
            <a:ext cx="3652502" cy="3661151"/>
          </a:xfrm>
          <a:prstGeom prst="ellipse">
            <a:avLst/>
          </a:prstGeom>
          <a:blipFill dpi="0" rotWithShape="0">
            <a:blip r:embed="rId3"/>
            <a:srcRect/>
            <a:stretch>
              <a:fillRect l="-18561" r="-13717"/>
            </a:stretch>
          </a:blipFill>
          <a:ln>
            <a:solidFill>
              <a:srgbClr val="201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FE3E10F-FE78-011C-F36A-5B6A79993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79924" y="1293049"/>
            <a:ext cx="4096070" cy="2557402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sp>
        <p:nvSpPr>
          <p:cNvPr id="23" name="Google Shape;1872;p42">
            <a:extLst>
              <a:ext uri="{FF2B5EF4-FFF2-40B4-BE49-F238E27FC236}">
                <a16:creationId xmlns:a16="http://schemas.microsoft.com/office/drawing/2014/main" id="{CA5FEE91-A12B-1AA1-6605-5BEA30E32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462661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</a:t>
            </a:r>
            <a:endParaRPr dirty="0"/>
          </a:p>
        </p:txBody>
      </p:sp>
      <p:sp>
        <p:nvSpPr>
          <p:cNvPr id="24" name="Google Shape;1873;p42">
            <a:extLst>
              <a:ext uri="{FF2B5EF4-FFF2-40B4-BE49-F238E27FC236}">
                <a16:creationId xmlns:a16="http://schemas.microsoft.com/office/drawing/2014/main" id="{42AC29AC-445C-EA97-D04B-84C6B6B003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350" y="2355618"/>
            <a:ext cx="3660900" cy="2020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James Tamplin y Andrew Lee lanzaron </a:t>
            </a:r>
            <a:r>
              <a:rPr lang="en" sz="2000" b="1" i="1" dirty="0"/>
              <a:t>Envolve</a:t>
            </a:r>
            <a:r>
              <a:rPr lang="en" sz="2000" dirty="0"/>
              <a:t> en 2011, una API para la implementación de chats para comunicación en línea en sitios web.</a:t>
            </a:r>
            <a:endParaRPr sz="2000" dirty="0"/>
          </a:p>
        </p:txBody>
      </p:sp>
      <p:sp>
        <p:nvSpPr>
          <p:cNvPr id="27" name="Google Shape;1872;p42">
            <a:extLst>
              <a:ext uri="{FF2B5EF4-FFF2-40B4-BE49-F238E27FC236}">
                <a16:creationId xmlns:a16="http://schemas.microsoft.com/office/drawing/2014/main" id="{0881C2E1-2F3D-2C10-CF7D-AB9EA21D2F5B}"/>
              </a:ext>
            </a:extLst>
          </p:cNvPr>
          <p:cNvSpPr txBox="1">
            <a:spLocks/>
          </p:cNvSpPr>
          <p:nvPr/>
        </p:nvSpPr>
        <p:spPr>
          <a:xfrm>
            <a:off x="10605978" y="1462661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s-MX" dirty="0"/>
              <a:t>Introducción</a:t>
            </a:r>
          </a:p>
        </p:txBody>
      </p:sp>
      <p:sp>
        <p:nvSpPr>
          <p:cNvPr id="28" name="Google Shape;1873;p42">
            <a:extLst>
              <a:ext uri="{FF2B5EF4-FFF2-40B4-BE49-F238E27FC236}">
                <a16:creationId xmlns:a16="http://schemas.microsoft.com/office/drawing/2014/main" id="{5340562B-013F-ABF2-28B2-72FD8BCCB3E4}"/>
              </a:ext>
            </a:extLst>
          </p:cNvPr>
          <p:cNvSpPr txBox="1">
            <a:spLocks/>
          </p:cNvSpPr>
          <p:nvPr/>
        </p:nvSpPr>
        <p:spPr>
          <a:xfrm>
            <a:off x="10607628" y="2355618"/>
            <a:ext cx="3657600" cy="17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None/>
              <a:defRPr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s-MX" sz="2000" dirty="0"/>
              <a:t>Es una base de datos documental que ofrece una API para el acceso a una base de datos en formato JSON en la nube.</a:t>
            </a:r>
          </a:p>
        </p:txBody>
      </p:sp>
    </p:spTree>
    <p:extLst>
      <p:ext uri="{BB962C8B-B14F-4D97-AF65-F5344CB8AC3E}">
        <p14:creationId xmlns:p14="http://schemas.microsoft.com/office/powerpoint/2010/main" val="225665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83EE846A-71B2-9B6B-5EF6-BEFA9706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1BDA556B-8CED-AD23-B939-22F9735E6EB3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8" name="Google Shape;131;p7">
              <a:extLst>
                <a:ext uri="{FF2B5EF4-FFF2-40B4-BE49-F238E27FC236}">
                  <a16:creationId xmlns:a16="http://schemas.microsoft.com/office/drawing/2014/main" id="{60BE8A3D-923D-6082-FCCB-B86256909E8F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3;p7">
              <a:extLst>
                <a:ext uri="{FF2B5EF4-FFF2-40B4-BE49-F238E27FC236}">
                  <a16:creationId xmlns:a16="http://schemas.microsoft.com/office/drawing/2014/main" id="{D1C50E8D-3A57-8477-82AF-3661394AF07C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;p7">
              <a:extLst>
                <a:ext uri="{FF2B5EF4-FFF2-40B4-BE49-F238E27FC236}">
                  <a16:creationId xmlns:a16="http://schemas.microsoft.com/office/drawing/2014/main" id="{FD1CFB41-59DA-B202-8276-131459AC60AE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4BA6D7F-0621-9D43-7606-B0C169471D25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12" name="Google Shape;128;p7">
              <a:extLst>
                <a:ext uri="{FF2B5EF4-FFF2-40B4-BE49-F238E27FC236}">
                  <a16:creationId xmlns:a16="http://schemas.microsoft.com/office/drawing/2014/main" id="{D644900D-608A-6468-E6A3-E28FE4372F42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;p7">
              <a:extLst>
                <a:ext uri="{FF2B5EF4-FFF2-40B4-BE49-F238E27FC236}">
                  <a16:creationId xmlns:a16="http://schemas.microsoft.com/office/drawing/2014/main" id="{774FF10C-5142-93D2-DDD3-BA4D2C2EAAB9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;p7">
              <a:extLst>
                <a:ext uri="{FF2B5EF4-FFF2-40B4-BE49-F238E27FC236}">
                  <a16:creationId xmlns:a16="http://schemas.microsoft.com/office/drawing/2014/main" id="{F61A7F95-38D5-9AE9-FA4A-F1F0F91B8914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;p7">
              <a:extLst>
                <a:ext uri="{FF2B5EF4-FFF2-40B4-BE49-F238E27FC236}">
                  <a16:creationId xmlns:a16="http://schemas.microsoft.com/office/drawing/2014/main" id="{20143F95-B975-8426-BF19-7B2E9BC1B859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7">
              <a:extLst>
                <a:ext uri="{FF2B5EF4-FFF2-40B4-BE49-F238E27FC236}">
                  <a16:creationId xmlns:a16="http://schemas.microsoft.com/office/drawing/2014/main" id="{297DFB6C-8C8E-1E15-3032-891E3D0B8F59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7">
              <a:extLst>
                <a:ext uri="{FF2B5EF4-FFF2-40B4-BE49-F238E27FC236}">
                  <a16:creationId xmlns:a16="http://schemas.microsoft.com/office/drawing/2014/main" id="{62AB2657-F771-68BE-15BC-C3EF6C151B24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42">
            <a:extLst>
              <a:ext uri="{FF2B5EF4-FFF2-40B4-BE49-F238E27FC236}">
                <a16:creationId xmlns:a16="http://schemas.microsoft.com/office/drawing/2014/main" id="{B1FFD8D9-9488-4566-1375-C6A10D1F6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453504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</a:t>
            </a:r>
            <a:endParaRPr dirty="0"/>
          </a:p>
        </p:txBody>
      </p:sp>
      <p:sp>
        <p:nvSpPr>
          <p:cNvPr id="1873" name="Google Shape;1873;p42">
            <a:extLst>
              <a:ext uri="{FF2B5EF4-FFF2-40B4-BE49-F238E27FC236}">
                <a16:creationId xmlns:a16="http://schemas.microsoft.com/office/drawing/2014/main" id="{6E10820B-486F-5527-75D3-88FF45045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9920" y="2346461"/>
            <a:ext cx="3791330" cy="1750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Los creadores decidieron cambiar su enfoque al observar que los usuarios de </a:t>
            </a:r>
            <a:r>
              <a:rPr lang="es-MX" sz="2000" dirty="0" err="1"/>
              <a:t>Envolve</a:t>
            </a:r>
            <a:r>
              <a:rPr lang="es-MX" sz="2000" dirty="0"/>
              <a:t> utilizaban la API para transmitir información de aplicaciones.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D447D0E-5D00-C601-532A-65F6E7C45E26}"/>
              </a:ext>
            </a:extLst>
          </p:cNvPr>
          <p:cNvSpPr/>
          <p:nvPr/>
        </p:nvSpPr>
        <p:spPr>
          <a:xfrm rot="16200000">
            <a:off x="-5140681" y="915565"/>
            <a:ext cx="3652502" cy="3661151"/>
          </a:xfrm>
          <a:prstGeom prst="ellipse">
            <a:avLst/>
          </a:prstGeom>
          <a:blipFill dpi="0" rotWithShape="0">
            <a:blip r:embed="rId3"/>
            <a:srcRect/>
            <a:stretch>
              <a:fillRect l="-18561" r="-13717"/>
            </a:stretch>
          </a:blipFill>
          <a:ln>
            <a:solidFill>
              <a:srgbClr val="201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4E85AE-85B8-1B5B-03A0-095120A1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" y="1293049"/>
            <a:ext cx="4096070" cy="2557402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F96E321-C709-D9AE-24BC-B1D5648A8929}"/>
              </a:ext>
            </a:extLst>
          </p:cNvPr>
          <p:cNvGrpSpPr/>
          <p:nvPr/>
        </p:nvGrpSpPr>
        <p:grpSpPr>
          <a:xfrm>
            <a:off x="-5145006" y="919766"/>
            <a:ext cx="3657600" cy="3652500"/>
            <a:chOff x="329533" y="919766"/>
            <a:chExt cx="3657600" cy="36525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319079D7-734E-2972-063F-D7550BD93BC9}"/>
                </a:ext>
              </a:extLst>
            </p:cNvPr>
            <p:cNvSpPr/>
            <p:nvPr/>
          </p:nvSpPr>
          <p:spPr>
            <a:xfrm>
              <a:off x="329533" y="919766"/>
              <a:ext cx="3657600" cy="36525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6D140DC-0A7F-68C6-C39E-8DB92F33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170" y="1759562"/>
              <a:ext cx="1578327" cy="1972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1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22E53F9D-C69A-F15F-829C-AF8B1CC45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6AC6288-1B1A-2CFB-8C26-A963D5663DC3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8" name="Google Shape;131;p7">
              <a:extLst>
                <a:ext uri="{FF2B5EF4-FFF2-40B4-BE49-F238E27FC236}">
                  <a16:creationId xmlns:a16="http://schemas.microsoft.com/office/drawing/2014/main" id="{38F6100A-1FAB-FFEB-74C4-01D47832BABA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3;p7">
              <a:extLst>
                <a:ext uri="{FF2B5EF4-FFF2-40B4-BE49-F238E27FC236}">
                  <a16:creationId xmlns:a16="http://schemas.microsoft.com/office/drawing/2014/main" id="{9BE8A1B1-A009-4AF2-E1F9-B0E97B7E6CED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;p7">
              <a:extLst>
                <a:ext uri="{FF2B5EF4-FFF2-40B4-BE49-F238E27FC236}">
                  <a16:creationId xmlns:a16="http://schemas.microsoft.com/office/drawing/2014/main" id="{BF9444C0-2EDF-787F-A4DA-A571F1B0696A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267DE4A-C50C-766D-CBC1-9415B2C95910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12" name="Google Shape;128;p7">
              <a:extLst>
                <a:ext uri="{FF2B5EF4-FFF2-40B4-BE49-F238E27FC236}">
                  <a16:creationId xmlns:a16="http://schemas.microsoft.com/office/drawing/2014/main" id="{324A00B6-4942-CA99-8EDA-6FA429FAC2F7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;p7">
              <a:extLst>
                <a:ext uri="{FF2B5EF4-FFF2-40B4-BE49-F238E27FC236}">
                  <a16:creationId xmlns:a16="http://schemas.microsoft.com/office/drawing/2014/main" id="{5825FF68-F25D-C178-56C8-D7A236100D53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;p7">
              <a:extLst>
                <a:ext uri="{FF2B5EF4-FFF2-40B4-BE49-F238E27FC236}">
                  <a16:creationId xmlns:a16="http://schemas.microsoft.com/office/drawing/2014/main" id="{20A0CDC2-EC2C-2F41-D301-93356F16C366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;p7">
              <a:extLst>
                <a:ext uri="{FF2B5EF4-FFF2-40B4-BE49-F238E27FC236}">
                  <a16:creationId xmlns:a16="http://schemas.microsoft.com/office/drawing/2014/main" id="{28637C7E-FF35-40F2-AF26-FEF46E78A112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7">
              <a:extLst>
                <a:ext uri="{FF2B5EF4-FFF2-40B4-BE49-F238E27FC236}">
                  <a16:creationId xmlns:a16="http://schemas.microsoft.com/office/drawing/2014/main" id="{EF7A4B4A-98B7-3E81-8FC5-67291D915559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7">
              <a:extLst>
                <a:ext uri="{FF2B5EF4-FFF2-40B4-BE49-F238E27FC236}">
                  <a16:creationId xmlns:a16="http://schemas.microsoft.com/office/drawing/2014/main" id="{AB5070B9-FDBF-B6D0-918B-76179EF0FA26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42">
            <a:extLst>
              <a:ext uri="{FF2B5EF4-FFF2-40B4-BE49-F238E27FC236}">
                <a16:creationId xmlns:a16="http://schemas.microsoft.com/office/drawing/2014/main" id="{0E4A0A99-DF05-2C07-6F13-D36AB6648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095994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</a:t>
            </a:r>
            <a:endParaRPr dirty="0"/>
          </a:p>
        </p:txBody>
      </p:sp>
      <p:sp>
        <p:nvSpPr>
          <p:cNvPr id="1873" name="Google Shape;1873;p42">
            <a:extLst>
              <a:ext uri="{FF2B5EF4-FFF2-40B4-BE49-F238E27FC236}">
                <a16:creationId xmlns:a16="http://schemas.microsoft.com/office/drawing/2014/main" id="{E9C3CE33-31D6-08E8-63D6-E7982C433D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48580" y="1979793"/>
            <a:ext cx="4084320" cy="2339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En 2012, se creó </a:t>
            </a:r>
            <a:r>
              <a:rPr lang="es-MX" sz="2000" b="1" i="1" dirty="0" err="1"/>
              <a:t>Firebase</a:t>
            </a:r>
            <a:r>
              <a:rPr lang="es-MX" sz="2000" b="1" i="1" dirty="0"/>
              <a:t> </a:t>
            </a:r>
            <a:r>
              <a:rPr lang="es-MX" sz="2000" b="1" i="1" dirty="0" err="1"/>
              <a:t>Realtime</a:t>
            </a:r>
            <a:r>
              <a:rPr lang="es-MX" sz="2000" b="1" i="1" dirty="0"/>
              <a:t> </a:t>
            </a:r>
            <a:r>
              <a:rPr lang="es-MX" sz="2000" b="1" i="1" dirty="0" err="1"/>
              <a:t>Database</a:t>
            </a:r>
            <a:r>
              <a:rPr lang="es-MX" sz="2000" dirty="0"/>
              <a:t>, una implementación de la API anterior sin los elementos de chat en línea.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En 2014, fueron adquiridos por Google.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E9B13C-3816-A89D-E7A6-AAF9FB0E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9924" y="1293049"/>
            <a:ext cx="4096070" cy="2557402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2D81F5F-3574-BEEA-D2B5-6271955509CF}"/>
              </a:ext>
            </a:extLst>
          </p:cNvPr>
          <p:cNvGrpSpPr/>
          <p:nvPr/>
        </p:nvGrpSpPr>
        <p:grpSpPr>
          <a:xfrm>
            <a:off x="329533" y="919766"/>
            <a:ext cx="3657600" cy="3652500"/>
            <a:chOff x="329533" y="919766"/>
            <a:chExt cx="3657600" cy="36525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5ED8B25-AB33-71B9-C27C-324CADCFB321}"/>
                </a:ext>
              </a:extLst>
            </p:cNvPr>
            <p:cNvSpPr/>
            <p:nvPr/>
          </p:nvSpPr>
          <p:spPr>
            <a:xfrm>
              <a:off x="329533" y="919766"/>
              <a:ext cx="3657600" cy="36525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DB03251-B5E1-D66D-4CE6-33635E80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170" y="1759562"/>
              <a:ext cx="1578327" cy="1972909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A5A1D52-6614-F9C7-C30C-C73AC662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79924" y="1097283"/>
            <a:ext cx="4096070" cy="2948934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sp>
        <p:nvSpPr>
          <p:cNvPr id="22" name="Google Shape;1872;p42">
            <a:extLst>
              <a:ext uri="{FF2B5EF4-FFF2-40B4-BE49-F238E27FC236}">
                <a16:creationId xmlns:a16="http://schemas.microsoft.com/office/drawing/2014/main" id="{AA5E2FCE-98BB-488F-740E-E51A8564BF2E}"/>
              </a:ext>
            </a:extLst>
          </p:cNvPr>
          <p:cNvSpPr txBox="1">
            <a:spLocks/>
          </p:cNvSpPr>
          <p:nvPr/>
        </p:nvSpPr>
        <p:spPr>
          <a:xfrm>
            <a:off x="10607628" y="1133825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/>
              <a:t>Características</a:t>
            </a:r>
            <a:endParaRPr lang="es-MX" dirty="0"/>
          </a:p>
        </p:txBody>
      </p:sp>
      <p:sp>
        <p:nvSpPr>
          <p:cNvPr id="23" name="Google Shape;1873;p42">
            <a:extLst>
              <a:ext uri="{FF2B5EF4-FFF2-40B4-BE49-F238E27FC236}">
                <a16:creationId xmlns:a16="http://schemas.microsoft.com/office/drawing/2014/main" id="{77997DA6-4C1B-1AEA-F6B4-DD4A35C3EDBC}"/>
              </a:ext>
            </a:extLst>
          </p:cNvPr>
          <p:cNvSpPr txBox="1">
            <a:spLocks/>
          </p:cNvSpPr>
          <p:nvPr/>
        </p:nvSpPr>
        <p:spPr>
          <a:xfrm>
            <a:off x="10605978" y="2026782"/>
            <a:ext cx="3660900" cy="231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 sz="2000"/>
              <a:t>La API de Firebase permite almacenar información en una base de datos en la nube en tiempo real, ofreciendo herramientas para manejar la información en dispositivos iOS, Android y por la web.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8183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CAF8D957-4235-486A-FEDB-D8181963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1C0C92D-6DEF-1EEF-705B-7E5B8A02E152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7" name="Google Shape;131;p7">
              <a:extLst>
                <a:ext uri="{FF2B5EF4-FFF2-40B4-BE49-F238E27FC236}">
                  <a16:creationId xmlns:a16="http://schemas.microsoft.com/office/drawing/2014/main" id="{41D88894-5E06-FD1B-3794-FD0FA2627CD9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33;p7">
              <a:extLst>
                <a:ext uri="{FF2B5EF4-FFF2-40B4-BE49-F238E27FC236}">
                  <a16:creationId xmlns:a16="http://schemas.microsoft.com/office/drawing/2014/main" id="{0FEB0FB9-770B-D93F-3044-811B84FC6438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;p7">
              <a:extLst>
                <a:ext uri="{FF2B5EF4-FFF2-40B4-BE49-F238E27FC236}">
                  <a16:creationId xmlns:a16="http://schemas.microsoft.com/office/drawing/2014/main" id="{7BEFEEEC-0A60-74A6-1DF0-81CA57B6408F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FCF4A7C-239D-1267-C948-07E216D308EA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11" name="Google Shape;128;p7">
              <a:extLst>
                <a:ext uri="{FF2B5EF4-FFF2-40B4-BE49-F238E27FC236}">
                  <a16:creationId xmlns:a16="http://schemas.microsoft.com/office/drawing/2014/main" id="{5B6950D7-3A9A-5651-23AE-6CC2962FBD4B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;p7">
              <a:extLst>
                <a:ext uri="{FF2B5EF4-FFF2-40B4-BE49-F238E27FC236}">
                  <a16:creationId xmlns:a16="http://schemas.microsoft.com/office/drawing/2014/main" id="{FB3823E8-5DC3-AF92-0D6B-EE6727DD5965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;p7">
              <a:extLst>
                <a:ext uri="{FF2B5EF4-FFF2-40B4-BE49-F238E27FC236}">
                  <a16:creationId xmlns:a16="http://schemas.microsoft.com/office/drawing/2014/main" id="{60607962-69F2-7384-C28E-0FECA8BDFE15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;p7">
              <a:extLst>
                <a:ext uri="{FF2B5EF4-FFF2-40B4-BE49-F238E27FC236}">
                  <a16:creationId xmlns:a16="http://schemas.microsoft.com/office/drawing/2014/main" id="{39E10E56-2726-231D-E78B-9EEB442DE817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7">
              <a:extLst>
                <a:ext uri="{FF2B5EF4-FFF2-40B4-BE49-F238E27FC236}">
                  <a16:creationId xmlns:a16="http://schemas.microsoft.com/office/drawing/2014/main" id="{3B64AC9F-A6E9-CABD-5C64-D014DA4E2AA5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7">
              <a:extLst>
                <a:ext uri="{FF2B5EF4-FFF2-40B4-BE49-F238E27FC236}">
                  <a16:creationId xmlns:a16="http://schemas.microsoft.com/office/drawing/2014/main" id="{FF1B199E-6A33-E6A7-2503-50BF3D5420FE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42">
            <a:extLst>
              <a:ext uri="{FF2B5EF4-FFF2-40B4-BE49-F238E27FC236}">
                <a16:creationId xmlns:a16="http://schemas.microsoft.com/office/drawing/2014/main" id="{8577BB23-9AC4-DB31-57A0-CA54B464A5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133825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</a:t>
            </a:r>
            <a:endParaRPr dirty="0"/>
          </a:p>
        </p:txBody>
      </p:sp>
      <p:sp>
        <p:nvSpPr>
          <p:cNvPr id="1873" name="Google Shape;1873;p42">
            <a:extLst>
              <a:ext uri="{FF2B5EF4-FFF2-40B4-BE49-F238E27FC236}">
                <a16:creationId xmlns:a16="http://schemas.microsoft.com/office/drawing/2014/main" id="{DC1D49CE-9C5D-6CF1-DB1F-92C00F608C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350" y="2026782"/>
            <a:ext cx="3660900" cy="2314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La API de </a:t>
            </a:r>
            <a:r>
              <a:rPr lang="es-MX" sz="2000" dirty="0" err="1"/>
              <a:t>Firebase</a:t>
            </a:r>
            <a:r>
              <a:rPr lang="es-MX" sz="2000" dirty="0"/>
              <a:t> permite almacenar información en una base de datos en la nube en tiempo real, ofreciendo herramientas para manejar la información en dispositivos iOS, Android y por la web.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7AD5BFB-5EBC-E795-C290-FF8227C47571}"/>
              </a:ext>
            </a:extLst>
          </p:cNvPr>
          <p:cNvGrpSpPr/>
          <p:nvPr/>
        </p:nvGrpSpPr>
        <p:grpSpPr>
          <a:xfrm>
            <a:off x="-5145006" y="919766"/>
            <a:ext cx="3657600" cy="3652500"/>
            <a:chOff x="329533" y="919766"/>
            <a:chExt cx="3657600" cy="36525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1D128CEC-20AA-CF68-CE4E-60CB43EE3CAB}"/>
                </a:ext>
              </a:extLst>
            </p:cNvPr>
            <p:cNvSpPr/>
            <p:nvPr/>
          </p:nvSpPr>
          <p:spPr>
            <a:xfrm>
              <a:off x="329533" y="919766"/>
              <a:ext cx="3657600" cy="36525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22621D2-3151-DFA6-879F-9B00DC47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170" y="1759562"/>
              <a:ext cx="1578327" cy="1972909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55A1305-EE9C-5D94-8A6B-E901E0E4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" y="1097283"/>
            <a:ext cx="4096070" cy="2948934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9A00290-8D80-2895-BD6F-C81F002B9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83476" y="1437945"/>
            <a:ext cx="4096070" cy="2304039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sp>
        <p:nvSpPr>
          <p:cNvPr id="25" name="Google Shape;1872;p42">
            <a:extLst>
              <a:ext uri="{FF2B5EF4-FFF2-40B4-BE49-F238E27FC236}">
                <a16:creationId xmlns:a16="http://schemas.microsoft.com/office/drawing/2014/main" id="{8BEE77A9-279A-61F2-98E7-7C86FF10D6D0}"/>
              </a:ext>
            </a:extLst>
          </p:cNvPr>
          <p:cNvSpPr txBox="1">
            <a:spLocks/>
          </p:cNvSpPr>
          <p:nvPr/>
        </p:nvSpPr>
        <p:spPr>
          <a:xfrm>
            <a:off x="10605978" y="1095994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 dirty="0"/>
              <a:t>Historia</a:t>
            </a:r>
          </a:p>
        </p:txBody>
      </p:sp>
      <p:sp>
        <p:nvSpPr>
          <p:cNvPr id="26" name="Google Shape;1873;p42">
            <a:extLst>
              <a:ext uri="{FF2B5EF4-FFF2-40B4-BE49-F238E27FC236}">
                <a16:creationId xmlns:a16="http://schemas.microsoft.com/office/drawing/2014/main" id="{0DBAB587-0D30-4616-00D8-F4A8FFA6F2C2}"/>
              </a:ext>
            </a:extLst>
          </p:cNvPr>
          <p:cNvSpPr txBox="1">
            <a:spLocks/>
          </p:cNvSpPr>
          <p:nvPr/>
        </p:nvSpPr>
        <p:spPr>
          <a:xfrm>
            <a:off x="10182558" y="1979793"/>
            <a:ext cx="4084320" cy="233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 sz="2000" dirty="0"/>
              <a:t>En 2012, se creó </a:t>
            </a:r>
            <a:r>
              <a:rPr lang="es-MX" sz="2000" b="1" i="1" dirty="0" err="1"/>
              <a:t>Firebase</a:t>
            </a:r>
            <a:r>
              <a:rPr lang="es-MX" sz="2000" b="1" i="1" dirty="0"/>
              <a:t> </a:t>
            </a:r>
            <a:r>
              <a:rPr lang="es-MX" sz="2000" b="1" i="1" dirty="0" err="1"/>
              <a:t>Realtime</a:t>
            </a:r>
            <a:r>
              <a:rPr lang="es-MX" sz="2000" b="1" i="1" dirty="0"/>
              <a:t> </a:t>
            </a:r>
            <a:r>
              <a:rPr lang="es-MX" sz="2000" b="1" i="1" dirty="0" err="1"/>
              <a:t>Database</a:t>
            </a:r>
            <a:r>
              <a:rPr lang="es-MX" sz="2000" dirty="0"/>
              <a:t>, una implementación de la API anterior sin los elementos de chat en línea.</a:t>
            </a:r>
          </a:p>
          <a:p>
            <a:pPr marL="0" indent="0"/>
            <a:endParaRPr lang="es-MX" sz="2000" dirty="0"/>
          </a:p>
          <a:p>
            <a:pPr marL="0" indent="0"/>
            <a:r>
              <a:rPr lang="es-MX" sz="2000" dirty="0"/>
              <a:t>En 2014, fueron adquiridos por Google.</a:t>
            </a:r>
          </a:p>
        </p:txBody>
      </p:sp>
      <p:sp>
        <p:nvSpPr>
          <p:cNvPr id="27" name="Google Shape;1872;p42">
            <a:extLst>
              <a:ext uri="{FF2B5EF4-FFF2-40B4-BE49-F238E27FC236}">
                <a16:creationId xmlns:a16="http://schemas.microsoft.com/office/drawing/2014/main" id="{C91FD04E-4433-0D25-0EB4-C28202C6A3A9}"/>
              </a:ext>
            </a:extLst>
          </p:cNvPr>
          <p:cNvSpPr txBox="1">
            <a:spLocks/>
          </p:cNvSpPr>
          <p:nvPr/>
        </p:nvSpPr>
        <p:spPr>
          <a:xfrm>
            <a:off x="10607628" y="1208048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/>
              <a:t>Rendimiento</a:t>
            </a:r>
            <a:endParaRPr lang="es-MX" dirty="0"/>
          </a:p>
        </p:txBody>
      </p:sp>
      <p:sp>
        <p:nvSpPr>
          <p:cNvPr id="28" name="Google Shape;1873;p42">
            <a:extLst>
              <a:ext uri="{FF2B5EF4-FFF2-40B4-BE49-F238E27FC236}">
                <a16:creationId xmlns:a16="http://schemas.microsoft.com/office/drawing/2014/main" id="{20B14DFE-6857-7021-E544-3946C6766553}"/>
              </a:ext>
            </a:extLst>
          </p:cNvPr>
          <p:cNvSpPr txBox="1">
            <a:spLocks/>
          </p:cNvSpPr>
          <p:nvPr/>
        </p:nvSpPr>
        <p:spPr>
          <a:xfrm>
            <a:off x="10605978" y="2101005"/>
            <a:ext cx="3660900" cy="23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 sz="2000"/>
              <a:t>Aunque no se proporcionan métricas de rendimiento, la suite de aplicaciones de la base de datos ofrece una interfaz para estudiar el rendimiento en distintas conexiones, medios, países, etc.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02607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>
          <a:extLst>
            <a:ext uri="{FF2B5EF4-FFF2-40B4-BE49-F238E27FC236}">
              <a16:creationId xmlns:a16="http://schemas.microsoft.com/office/drawing/2014/main" id="{CE42AC0D-B7AC-7FF0-91E7-A7584F25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1CF9782C-817D-577E-90DC-1B3D96F1971B}"/>
              </a:ext>
            </a:extLst>
          </p:cNvPr>
          <p:cNvGrpSpPr/>
          <p:nvPr/>
        </p:nvGrpSpPr>
        <p:grpSpPr>
          <a:xfrm>
            <a:off x="2068004" y="-55044"/>
            <a:ext cx="3958471" cy="1281175"/>
            <a:chOff x="2068004" y="-55044"/>
            <a:chExt cx="3958471" cy="1281175"/>
          </a:xfrm>
        </p:grpSpPr>
        <p:sp>
          <p:nvSpPr>
            <p:cNvPr id="6" name="Google Shape;131;p7">
              <a:extLst>
                <a:ext uri="{FF2B5EF4-FFF2-40B4-BE49-F238E27FC236}">
                  <a16:creationId xmlns:a16="http://schemas.microsoft.com/office/drawing/2014/main" id="{96CD49B1-C930-29A8-4A6C-2C7B03D107FB}"/>
                </a:ext>
              </a:extLst>
            </p:cNvPr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33;p7">
              <a:extLst>
                <a:ext uri="{FF2B5EF4-FFF2-40B4-BE49-F238E27FC236}">
                  <a16:creationId xmlns:a16="http://schemas.microsoft.com/office/drawing/2014/main" id="{75F3CDCC-5024-33DC-5425-A44D8BA18E69}"/>
                </a:ext>
              </a:extLst>
            </p:cNvPr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;p7">
              <a:extLst>
                <a:ext uri="{FF2B5EF4-FFF2-40B4-BE49-F238E27FC236}">
                  <a16:creationId xmlns:a16="http://schemas.microsoft.com/office/drawing/2014/main" id="{F8D71CF0-0314-9EA2-BCE5-8F630A06DCC9}"/>
                </a:ext>
              </a:extLst>
            </p:cNvPr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2B6317C-6589-DF26-7F36-F410A869A910}"/>
              </a:ext>
            </a:extLst>
          </p:cNvPr>
          <p:cNvGrpSpPr/>
          <p:nvPr/>
        </p:nvGrpSpPr>
        <p:grpSpPr>
          <a:xfrm>
            <a:off x="-764698" y="-55041"/>
            <a:ext cx="6074835" cy="5240599"/>
            <a:chOff x="-764698" y="-55041"/>
            <a:chExt cx="6074835" cy="5240599"/>
          </a:xfrm>
        </p:grpSpPr>
        <p:sp>
          <p:nvSpPr>
            <p:cNvPr id="10" name="Google Shape;128;p7">
              <a:extLst>
                <a:ext uri="{FF2B5EF4-FFF2-40B4-BE49-F238E27FC236}">
                  <a16:creationId xmlns:a16="http://schemas.microsoft.com/office/drawing/2014/main" id="{6405E08C-BF64-560D-7D98-B668E3819045}"/>
                </a:ext>
              </a:extLst>
            </p:cNvPr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;p7">
              <a:extLst>
                <a:ext uri="{FF2B5EF4-FFF2-40B4-BE49-F238E27FC236}">
                  <a16:creationId xmlns:a16="http://schemas.microsoft.com/office/drawing/2014/main" id="{0F0E8F42-FDE6-32F8-B17F-D384DEE778FF}"/>
                </a:ext>
              </a:extLst>
            </p:cNvPr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;p7">
              <a:extLst>
                <a:ext uri="{FF2B5EF4-FFF2-40B4-BE49-F238E27FC236}">
                  <a16:creationId xmlns:a16="http://schemas.microsoft.com/office/drawing/2014/main" id="{94FBA64F-F8F9-0E35-08C7-90B5BDC9175B}"/>
                </a:ext>
              </a:extLst>
            </p:cNvPr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;p7">
              <a:extLst>
                <a:ext uri="{FF2B5EF4-FFF2-40B4-BE49-F238E27FC236}">
                  <a16:creationId xmlns:a16="http://schemas.microsoft.com/office/drawing/2014/main" id="{5E900CC8-5C5F-E323-9A8B-B703D83704AF}"/>
                </a:ext>
              </a:extLst>
            </p:cNvPr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;p7">
              <a:extLst>
                <a:ext uri="{FF2B5EF4-FFF2-40B4-BE49-F238E27FC236}">
                  <a16:creationId xmlns:a16="http://schemas.microsoft.com/office/drawing/2014/main" id="{F9118116-C019-4C52-86E5-A3226A0A7A84}"/>
                </a:ext>
              </a:extLst>
            </p:cNvPr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;p7">
              <a:extLst>
                <a:ext uri="{FF2B5EF4-FFF2-40B4-BE49-F238E27FC236}">
                  <a16:creationId xmlns:a16="http://schemas.microsoft.com/office/drawing/2014/main" id="{6443BCD2-B274-83D9-9A82-E634DD9B7ED9}"/>
                </a:ext>
              </a:extLst>
            </p:cNvPr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42">
            <a:extLst>
              <a:ext uri="{FF2B5EF4-FFF2-40B4-BE49-F238E27FC236}">
                <a16:creationId xmlns:a16="http://schemas.microsoft.com/office/drawing/2014/main" id="{50B313E8-958D-4E29-ACA7-CB6E2F528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20804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Rendimiento</a:t>
            </a:r>
            <a:endParaRPr dirty="0"/>
          </a:p>
        </p:txBody>
      </p:sp>
      <p:sp>
        <p:nvSpPr>
          <p:cNvPr id="1873" name="Google Shape;1873;p42">
            <a:extLst>
              <a:ext uri="{FF2B5EF4-FFF2-40B4-BE49-F238E27FC236}">
                <a16:creationId xmlns:a16="http://schemas.microsoft.com/office/drawing/2014/main" id="{7BBB9786-F133-4D07-2295-11BCFC5E59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350" y="2101005"/>
            <a:ext cx="3660900" cy="2375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Aunque no se proporcionan métricas de rendimiento, la suite de aplicaciones de la base de datos ofrece una interfaz para estudiar el rendimiento en distintas conexiones, medios, países, etc.</a:t>
            </a:r>
          </a:p>
        </p:txBody>
      </p:sp>
      <p:grpSp>
        <p:nvGrpSpPr>
          <p:cNvPr id="16" name="Google Shape;884;p18">
            <a:extLst>
              <a:ext uri="{FF2B5EF4-FFF2-40B4-BE49-F238E27FC236}">
                <a16:creationId xmlns:a16="http://schemas.microsoft.com/office/drawing/2014/main" id="{FD9CB203-9FBE-0F2F-6501-D81E5FF94C12}"/>
              </a:ext>
            </a:extLst>
          </p:cNvPr>
          <p:cNvGrpSpPr/>
          <p:nvPr/>
        </p:nvGrpSpPr>
        <p:grpSpPr>
          <a:xfrm>
            <a:off x="-4672226" y="-237275"/>
            <a:ext cx="4656024" cy="2635100"/>
            <a:chOff x="-103000" y="-237275"/>
            <a:chExt cx="4656024" cy="2635100"/>
          </a:xfrm>
        </p:grpSpPr>
        <p:sp>
          <p:nvSpPr>
            <p:cNvPr id="17" name="Google Shape;885;p18">
              <a:extLst>
                <a:ext uri="{FF2B5EF4-FFF2-40B4-BE49-F238E27FC236}">
                  <a16:creationId xmlns:a16="http://schemas.microsoft.com/office/drawing/2014/main" id="{368DAE97-87FD-162A-3791-4E8457AC11C1}"/>
                </a:ext>
              </a:extLst>
            </p:cNvPr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;p18">
              <a:extLst>
                <a:ext uri="{FF2B5EF4-FFF2-40B4-BE49-F238E27FC236}">
                  <a16:creationId xmlns:a16="http://schemas.microsoft.com/office/drawing/2014/main" id="{496CD13C-8877-1C79-97DF-26C4B4290DF8}"/>
                </a:ext>
              </a:extLst>
            </p:cNvPr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887;p18">
              <a:extLst>
                <a:ext uri="{FF2B5EF4-FFF2-40B4-BE49-F238E27FC236}">
                  <a16:creationId xmlns:a16="http://schemas.microsoft.com/office/drawing/2014/main" id="{735BE920-F3CA-055C-2F43-CE450A1870D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881;p18">
            <a:extLst>
              <a:ext uri="{FF2B5EF4-FFF2-40B4-BE49-F238E27FC236}">
                <a16:creationId xmlns:a16="http://schemas.microsoft.com/office/drawing/2014/main" id="{E6C95968-E18F-0620-9735-C87620F1CD24}"/>
              </a:ext>
            </a:extLst>
          </p:cNvPr>
          <p:cNvGrpSpPr/>
          <p:nvPr/>
        </p:nvGrpSpPr>
        <p:grpSpPr>
          <a:xfrm>
            <a:off x="9322902" y="4178175"/>
            <a:ext cx="3351600" cy="1021698"/>
            <a:chOff x="5861375" y="4178175"/>
            <a:chExt cx="3351600" cy="1021698"/>
          </a:xfrm>
        </p:grpSpPr>
        <p:sp>
          <p:nvSpPr>
            <p:cNvPr id="21" name="Google Shape;882;p18">
              <a:extLst>
                <a:ext uri="{FF2B5EF4-FFF2-40B4-BE49-F238E27FC236}">
                  <a16:creationId xmlns:a16="http://schemas.microsoft.com/office/drawing/2014/main" id="{92C53A95-20DE-B8E6-4F36-F48F49750B6E}"/>
                </a:ext>
              </a:extLst>
            </p:cNvPr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883;p18">
              <a:extLst>
                <a:ext uri="{FF2B5EF4-FFF2-40B4-BE49-F238E27FC236}">
                  <a16:creationId xmlns:a16="http://schemas.microsoft.com/office/drawing/2014/main" id="{671F8C61-25D0-0D73-94C8-D22688E6640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B1D64B20-5FF3-17EB-F6A0-A9EFE1AA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79924" y="1097283"/>
            <a:ext cx="4096070" cy="2948934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21F56A8-05F2-A143-E9C9-FEB595896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48" y="1437945"/>
            <a:ext cx="4096070" cy="2304039"/>
          </a:xfrm>
          <a:prstGeom prst="rect">
            <a:avLst/>
          </a:prstGeom>
          <a:ln w="25400">
            <a:solidFill>
              <a:srgbClr val="20124D"/>
            </a:solidFill>
          </a:ln>
        </p:spPr>
      </p:pic>
      <p:sp>
        <p:nvSpPr>
          <p:cNvPr id="26" name="Google Shape;1872;p42">
            <a:extLst>
              <a:ext uri="{FF2B5EF4-FFF2-40B4-BE49-F238E27FC236}">
                <a16:creationId xmlns:a16="http://schemas.microsoft.com/office/drawing/2014/main" id="{F61D3793-CA92-2751-E5CB-27FD9085B335}"/>
              </a:ext>
            </a:extLst>
          </p:cNvPr>
          <p:cNvSpPr txBox="1">
            <a:spLocks/>
          </p:cNvSpPr>
          <p:nvPr/>
        </p:nvSpPr>
        <p:spPr>
          <a:xfrm>
            <a:off x="10607628" y="1133825"/>
            <a:ext cx="36609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-MX"/>
              <a:t>Características</a:t>
            </a:r>
            <a:endParaRPr lang="es-MX" dirty="0"/>
          </a:p>
        </p:txBody>
      </p:sp>
      <p:sp>
        <p:nvSpPr>
          <p:cNvPr id="27" name="Google Shape;1873;p42">
            <a:extLst>
              <a:ext uri="{FF2B5EF4-FFF2-40B4-BE49-F238E27FC236}">
                <a16:creationId xmlns:a16="http://schemas.microsoft.com/office/drawing/2014/main" id="{FE4FC5F4-F9EF-1794-39F7-78B12C588CA1}"/>
              </a:ext>
            </a:extLst>
          </p:cNvPr>
          <p:cNvSpPr txBox="1">
            <a:spLocks/>
          </p:cNvSpPr>
          <p:nvPr/>
        </p:nvSpPr>
        <p:spPr>
          <a:xfrm>
            <a:off x="10605978" y="2026782"/>
            <a:ext cx="3660900" cy="231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MX" sz="2000"/>
              <a:t>La API de Firebase permite almacenar información en una base de datos en la nube en tiempo real, ofreciendo herramientas para manejar la información en dispositivos iOS, Android y por la web.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1417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1138</Words>
  <Application>Microsoft Office PowerPoint</Application>
  <PresentationFormat>Presentación en pantalla (16:9)</PresentationFormat>
  <Paragraphs>137</Paragraphs>
  <Slides>34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Consolas</vt:lpstr>
      <vt:lpstr>Roboto Condensed Light</vt:lpstr>
      <vt:lpstr>Staatliches</vt:lpstr>
      <vt:lpstr>Arial,Sans-Serif</vt:lpstr>
      <vt:lpstr>Arial</vt:lpstr>
      <vt:lpstr>Montserrat Black</vt:lpstr>
      <vt:lpstr>Montserrat ExtraBold</vt:lpstr>
      <vt:lpstr>Lato</vt:lpstr>
      <vt:lpstr>Aptos</vt:lpstr>
      <vt:lpstr>Freesia Pitch Deck by Slidesgo</vt:lpstr>
      <vt:lpstr>Presentación de PowerPoint</vt:lpstr>
      <vt:lpstr>Presentación de PowerPoint</vt:lpstr>
      <vt:lpstr>Presentación de PowerPoint</vt:lpstr>
      <vt:lpstr>Introducción</vt:lpstr>
      <vt:lpstr>Historia</vt:lpstr>
      <vt:lpstr>Historia</vt:lpstr>
      <vt:lpstr>Historia</vt:lpstr>
      <vt:lpstr>Características</vt:lpstr>
      <vt:lpstr>Rendimiento</vt:lpstr>
      <vt:lpstr>Parte 2</vt:lpstr>
      <vt:lpstr>Almacenamiento, recuperación y actualización de datos</vt:lpstr>
      <vt:lpstr>Servicios de transacciones</vt:lpstr>
      <vt:lpstr>Servicios de control de concurrencia</vt:lpstr>
      <vt:lpstr>Servicios de autorización</vt:lpstr>
      <vt:lpstr>Servicios de integridad</vt:lpstr>
      <vt:lpstr>Parte 3</vt:lpstr>
      <vt:lpstr>Presentación de PowerPoint</vt:lpstr>
      <vt:lpstr>DDL CREATE → se hace implícitamente al insertar documentos/colecciones. DROP → se logra eliminando documentos o colecciones. ALTER → se hace agregando/eliminando campos en documentos.</vt:lpstr>
      <vt:lpstr>DML INSERT → se hace con setDoc() o addDoc() al crear documentos en una colección. SELECT → se hace con getDoc() para un documento o getDocs() para obtener varios documentos de una colección/consulta. UPDATE → se hace con updateDoc() para modificar o agregar campos en un documento existente. DELETE → se hace con deleteDoc() para eliminar un documento (y sus campos).</vt:lpstr>
      <vt:lpstr>Comandos</vt:lpstr>
      <vt:lpstr>Presentación de PowerPoint</vt:lpstr>
      <vt:lpstr>Presentación de PowerPoint</vt:lpstr>
      <vt:lpstr>Parte 4</vt:lpstr>
      <vt:lpstr>Presentación de PowerPoint</vt:lpstr>
      <vt:lpstr>Parte 5</vt:lpstr>
      <vt:lpstr>Aplicaciones iOS</vt:lpstr>
      <vt:lpstr>Aplicaciones Android</vt:lpstr>
      <vt:lpstr>Aplicaciones Web</vt:lpstr>
      <vt:lpstr>Aplicaciones con Flutter</vt:lpstr>
      <vt:lpstr>Videojuegos</vt:lpstr>
      <vt:lpstr>Servidores</vt:lpstr>
      <vt:lpstr>Parte 6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Elias</dc:creator>
  <cp:lastModifiedBy>Elias</cp:lastModifiedBy>
  <cp:revision>50</cp:revision>
  <dcterms:modified xsi:type="dcterms:W3CDTF">2025-09-04T00:36:12Z</dcterms:modified>
</cp:coreProperties>
</file>